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328" r:id="rId2"/>
  </p:sldMasterIdLst>
  <p:notesMasterIdLst>
    <p:notesMasterId r:id="rId56"/>
  </p:notesMasterIdLst>
  <p:handoutMasterIdLst>
    <p:handoutMasterId r:id="rId57"/>
  </p:handoutMasterIdLst>
  <p:sldIdLst>
    <p:sldId id="335" r:id="rId3"/>
    <p:sldId id="257" r:id="rId4"/>
    <p:sldId id="343" r:id="rId5"/>
    <p:sldId id="344" r:id="rId6"/>
    <p:sldId id="336" r:id="rId7"/>
    <p:sldId id="316" r:id="rId8"/>
    <p:sldId id="289" r:id="rId9"/>
    <p:sldId id="291" r:id="rId10"/>
    <p:sldId id="292" r:id="rId11"/>
    <p:sldId id="317" r:id="rId12"/>
    <p:sldId id="301" r:id="rId13"/>
    <p:sldId id="302" r:id="rId14"/>
    <p:sldId id="337" r:id="rId15"/>
    <p:sldId id="260" r:id="rId16"/>
    <p:sldId id="269" r:id="rId17"/>
    <p:sldId id="270" r:id="rId18"/>
    <p:sldId id="330" r:id="rId19"/>
    <p:sldId id="296" r:id="rId20"/>
    <p:sldId id="297" r:id="rId21"/>
    <p:sldId id="345" r:id="rId22"/>
    <p:sldId id="271" r:id="rId23"/>
    <p:sldId id="298" r:id="rId24"/>
    <p:sldId id="338" r:id="rId25"/>
    <p:sldId id="263" r:id="rId26"/>
    <p:sldId id="264" r:id="rId27"/>
    <p:sldId id="267" r:id="rId28"/>
    <p:sldId id="268" r:id="rId29"/>
    <p:sldId id="272" r:id="rId30"/>
    <p:sldId id="273" r:id="rId31"/>
    <p:sldId id="274" r:id="rId32"/>
    <p:sldId id="320" r:id="rId33"/>
    <p:sldId id="321" r:id="rId34"/>
    <p:sldId id="341" r:id="rId35"/>
    <p:sldId id="325" r:id="rId36"/>
    <p:sldId id="323" r:id="rId37"/>
    <p:sldId id="332" r:id="rId38"/>
    <p:sldId id="333" r:id="rId39"/>
    <p:sldId id="334" r:id="rId40"/>
    <p:sldId id="324" r:id="rId41"/>
    <p:sldId id="326" r:id="rId42"/>
    <p:sldId id="339" r:id="rId43"/>
    <p:sldId id="277" r:id="rId44"/>
    <p:sldId id="278" r:id="rId45"/>
    <p:sldId id="280" r:id="rId46"/>
    <p:sldId id="281" r:id="rId47"/>
    <p:sldId id="282" r:id="rId48"/>
    <p:sldId id="279" r:id="rId49"/>
    <p:sldId id="283" r:id="rId50"/>
    <p:sldId id="293" r:id="rId51"/>
    <p:sldId id="295" r:id="rId52"/>
    <p:sldId id="299" r:id="rId53"/>
    <p:sldId id="342" r:id="rId54"/>
    <p:sldId id="315" r:id="rId55"/>
  </p:sldIdLst>
  <p:sldSz cx="9144000" cy="6858000" type="screen4x3"/>
  <p:notesSz cx="7010400" cy="9296400"/>
  <p:defaultTextStyle>
    <a:defPPr>
      <a:defRPr lang="ar-EG"/>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F7F3"/>
    <a:srgbClr val="ECF4E8"/>
    <a:srgbClr val="000066"/>
    <a:srgbClr val="FF33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01" autoAdjust="0"/>
    <p:restoredTop sz="92978" autoAdjust="0"/>
  </p:normalViewPr>
  <p:slideViewPr>
    <p:cSldViewPr>
      <p:cViewPr varScale="1">
        <p:scale>
          <a:sx n="97" d="100"/>
          <a:sy n="97" d="100"/>
        </p:scale>
        <p:origin x="-30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ar-EG"/>
  <c:roundedCorners val="0"/>
  <c:style val="2"/>
  <c:chart>
    <c:title>
      <c:tx>
        <c:rich>
          <a:bodyPr/>
          <a:lstStyle/>
          <a:p>
            <a:pPr>
              <a:defRPr sz="1784" b="1" i="0" u="none" strike="noStrike" baseline="0">
                <a:solidFill>
                  <a:schemeClr val="tx1"/>
                </a:solidFill>
                <a:latin typeface="Garamond"/>
                <a:ea typeface="Garamond"/>
                <a:cs typeface="Garamond"/>
              </a:defRPr>
            </a:pPr>
            <a:r>
              <a:rPr lang="en-GB" sz="1600" baseline="0" dirty="0">
                <a:solidFill>
                  <a:schemeClr val="tx1"/>
                </a:solidFill>
              </a:rPr>
              <a:t>Egypt: Expenditure on FP </a:t>
            </a:r>
            <a:r>
              <a:rPr lang="en-GB" sz="1600" baseline="0" dirty="0" err="1">
                <a:solidFill>
                  <a:schemeClr val="tx1"/>
                </a:solidFill>
              </a:rPr>
              <a:t>vs</a:t>
            </a:r>
            <a:r>
              <a:rPr lang="en-GB" sz="1600" baseline="0" dirty="0">
                <a:solidFill>
                  <a:schemeClr val="tx1"/>
                </a:solidFill>
              </a:rPr>
              <a:t> Expenditure Saved, 1980-2005</a:t>
            </a:r>
          </a:p>
        </c:rich>
      </c:tx>
      <c:layout>
        <c:manualLayout>
          <c:xMode val="edge"/>
          <c:yMode val="edge"/>
          <c:x val="4.3457641822303432E-2"/>
          <c:y val="1.2145226223453371E-2"/>
        </c:manualLayout>
      </c:layout>
      <c:overlay val="0"/>
      <c:spPr>
        <a:noFill/>
        <a:ln w="25538">
          <a:noFill/>
        </a:ln>
      </c:spPr>
    </c:title>
    <c:autoTitleDeleted val="0"/>
    <c:plotArea>
      <c:layout>
        <c:manualLayout>
          <c:layoutTarget val="inner"/>
          <c:xMode val="edge"/>
          <c:yMode val="edge"/>
          <c:x val="0.25591069077431117"/>
          <c:y val="0.19610593376335092"/>
          <c:w val="0.53079120050490847"/>
          <c:h val="0.67075145245299539"/>
        </c:manualLayout>
      </c:layout>
      <c:barChart>
        <c:barDir val="col"/>
        <c:grouping val="clustered"/>
        <c:varyColors val="0"/>
        <c:ser>
          <c:idx val="0"/>
          <c:order val="0"/>
          <c:tx>
            <c:strRef>
              <c:f>Sheet1!$A$2</c:f>
              <c:strCache>
                <c:ptCount val="1"/>
                <c:pt idx="0">
                  <c:v>Expenditure on FP</c:v>
                </c:pt>
              </c:strCache>
            </c:strRef>
          </c:tx>
          <c:spPr>
            <a:gradFill rotWithShape="0">
              <a:gsLst>
                <a:gs pos="0">
                  <a:srgbClr val="FFCC00"/>
                </a:gs>
                <a:gs pos="100000">
                  <a:srgbClr val="FFCC00">
                    <a:gamma/>
                    <a:shade val="46275"/>
                    <a:invGamma/>
                  </a:srgbClr>
                </a:gs>
              </a:gsLst>
              <a:lin ang="5400000" scaled="1"/>
            </a:gradFill>
            <a:ln w="13682">
              <a:solidFill>
                <a:srgbClr val="FFCC00"/>
              </a:solidFill>
              <a:prstDash val="solid"/>
            </a:ln>
          </c:spPr>
          <c:invertIfNegative val="0"/>
          <c:dLbls>
            <c:spPr>
              <a:noFill/>
              <a:ln w="25538">
                <a:noFill/>
              </a:ln>
            </c:spPr>
            <c:txPr>
              <a:bodyPr/>
              <a:lstStyle/>
              <a:p>
                <a:pPr>
                  <a:defRPr sz="1600" b="1" i="0" u="none" strike="noStrike" baseline="0">
                    <a:solidFill>
                      <a:schemeClr val="tx1"/>
                    </a:solidFill>
                    <a:latin typeface="Garamond"/>
                    <a:ea typeface="Garamond"/>
                    <a:cs typeface="Garamond"/>
                  </a:defRPr>
                </a:pPr>
                <a:endParaRPr lang="ar-EG"/>
              </a:p>
            </c:txPr>
            <c:showLegendKey val="0"/>
            <c:showVal val="1"/>
            <c:showCatName val="0"/>
            <c:showSerName val="0"/>
            <c:showPercent val="0"/>
            <c:showBubbleSize val="0"/>
            <c:showLeaderLines val="0"/>
          </c:dLbls>
          <c:cat>
            <c:numRef>
              <c:f>Sheet1!$B$1:$B$1</c:f>
              <c:numCache>
                <c:formatCode>General</c:formatCode>
                <c:ptCount val="1"/>
              </c:numCache>
            </c:numRef>
          </c:cat>
          <c:val>
            <c:numRef>
              <c:f>Sheet1!$B$2:$B$2</c:f>
              <c:numCache>
                <c:formatCode>#,##0</c:formatCode>
                <c:ptCount val="1"/>
                <c:pt idx="0">
                  <c:v>2402</c:v>
                </c:pt>
              </c:numCache>
            </c:numRef>
          </c:val>
        </c:ser>
        <c:ser>
          <c:idx val="1"/>
          <c:order val="1"/>
          <c:tx>
            <c:strRef>
              <c:f>Sheet1!$A$3</c:f>
              <c:strCache>
                <c:ptCount val="1"/>
                <c:pt idx="0">
                  <c:v>Expenditure Saved</c:v>
                </c:pt>
              </c:strCache>
            </c:strRef>
          </c:tx>
          <c:spPr>
            <a:gradFill rotWithShape="0">
              <a:gsLst>
                <a:gs pos="0">
                  <a:srgbClr val="FF0000"/>
                </a:gs>
                <a:gs pos="100000">
                  <a:srgbClr val="FF0000">
                    <a:gamma/>
                    <a:shade val="46275"/>
                    <a:invGamma/>
                  </a:srgbClr>
                </a:gs>
              </a:gsLst>
              <a:lin ang="5400000" scaled="1"/>
            </a:gradFill>
            <a:ln w="13682">
              <a:solidFill>
                <a:srgbClr val="FF0000"/>
              </a:solidFill>
              <a:prstDash val="solid"/>
            </a:ln>
          </c:spPr>
          <c:invertIfNegative val="0"/>
          <c:dLbls>
            <c:dLbl>
              <c:idx val="0"/>
              <c:layout>
                <c:manualLayout>
                  <c:x val="0"/>
                  <c:y val="3.2067144054701139E-3"/>
                </c:manualLayout>
              </c:layout>
              <c:showLegendKey val="0"/>
              <c:showVal val="1"/>
              <c:showCatName val="0"/>
              <c:showSerName val="0"/>
              <c:showPercent val="0"/>
              <c:showBubbleSize val="0"/>
            </c:dLbl>
            <c:spPr>
              <a:noFill/>
              <a:ln w="25538">
                <a:noFill/>
              </a:ln>
            </c:spPr>
            <c:txPr>
              <a:bodyPr/>
              <a:lstStyle/>
              <a:p>
                <a:pPr>
                  <a:defRPr sz="1600" b="1" i="0" u="none" strike="noStrike" baseline="0">
                    <a:solidFill>
                      <a:schemeClr val="tx1"/>
                    </a:solidFill>
                    <a:latin typeface="Garamond"/>
                    <a:ea typeface="Garamond"/>
                    <a:cs typeface="Garamond"/>
                  </a:defRPr>
                </a:pPr>
                <a:endParaRPr lang="ar-EG"/>
              </a:p>
            </c:txPr>
            <c:showLegendKey val="0"/>
            <c:showVal val="1"/>
            <c:showCatName val="0"/>
            <c:showSerName val="0"/>
            <c:showPercent val="0"/>
            <c:showBubbleSize val="0"/>
            <c:showLeaderLines val="0"/>
          </c:dLbls>
          <c:cat>
            <c:numRef>
              <c:f>Sheet1!$B$1:$B$1</c:f>
              <c:numCache>
                <c:formatCode>General</c:formatCode>
                <c:ptCount val="1"/>
              </c:numCache>
            </c:numRef>
          </c:cat>
          <c:val>
            <c:numRef>
              <c:f>Sheet1!$B$3:$B$3</c:f>
              <c:numCache>
                <c:formatCode>#,##0</c:formatCode>
                <c:ptCount val="1"/>
                <c:pt idx="0">
                  <c:v>45838</c:v>
                </c:pt>
              </c:numCache>
            </c:numRef>
          </c:val>
        </c:ser>
        <c:dLbls>
          <c:showLegendKey val="0"/>
          <c:showVal val="1"/>
          <c:showCatName val="0"/>
          <c:showSerName val="0"/>
          <c:showPercent val="0"/>
          <c:showBubbleSize val="0"/>
        </c:dLbls>
        <c:gapWidth val="150"/>
        <c:axId val="74250880"/>
        <c:axId val="132845952"/>
      </c:barChart>
      <c:catAx>
        <c:axId val="74250880"/>
        <c:scaling>
          <c:orientation val="minMax"/>
        </c:scaling>
        <c:delete val="0"/>
        <c:axPos val="b"/>
        <c:numFmt formatCode="General" sourceLinked="1"/>
        <c:majorTickMark val="out"/>
        <c:minorTickMark val="none"/>
        <c:tickLblPos val="nextTo"/>
        <c:spPr>
          <a:ln w="3429">
            <a:solidFill>
              <a:schemeClr val="tx1"/>
            </a:solidFill>
            <a:prstDash val="solid"/>
          </a:ln>
        </c:spPr>
        <c:txPr>
          <a:bodyPr rot="0" vert="horz"/>
          <a:lstStyle/>
          <a:p>
            <a:pPr>
              <a:defRPr sz="2079" b="1" i="0" u="none" strike="noStrike" baseline="0">
                <a:solidFill>
                  <a:schemeClr val="tx1"/>
                </a:solidFill>
                <a:latin typeface="Garamond"/>
                <a:ea typeface="Garamond"/>
                <a:cs typeface="Garamond"/>
              </a:defRPr>
            </a:pPr>
            <a:endParaRPr lang="ar-EG"/>
          </a:p>
        </c:txPr>
        <c:crossAx val="132845952"/>
        <c:crosses val="autoZero"/>
        <c:auto val="1"/>
        <c:lblAlgn val="ctr"/>
        <c:lblOffset val="100"/>
        <c:tickLblSkip val="1"/>
        <c:tickMarkSkip val="1"/>
        <c:noMultiLvlLbl val="0"/>
      </c:catAx>
      <c:valAx>
        <c:axId val="132845952"/>
        <c:scaling>
          <c:orientation val="minMax"/>
        </c:scaling>
        <c:delete val="0"/>
        <c:axPos val="l"/>
        <c:majorGridlines>
          <c:spPr>
            <a:ln w="3429">
              <a:solidFill>
                <a:schemeClr val="tx1"/>
              </a:solidFill>
              <a:prstDash val="solid"/>
            </a:ln>
          </c:spPr>
        </c:majorGridlines>
        <c:title>
          <c:tx>
            <c:rich>
              <a:bodyPr/>
              <a:lstStyle/>
              <a:p>
                <a:pPr>
                  <a:defRPr sz="1200" b="1" i="0" u="none" strike="noStrike" baseline="0">
                    <a:solidFill>
                      <a:srgbClr val="333399"/>
                    </a:solidFill>
                    <a:latin typeface="Constantia"/>
                    <a:ea typeface="Constantia"/>
                    <a:cs typeface="Constantia"/>
                  </a:defRPr>
                </a:pPr>
                <a:r>
                  <a:rPr lang="en-US"/>
                  <a:t>LE (Millions)</a:t>
                </a:r>
              </a:p>
            </c:rich>
          </c:tx>
          <c:layout>
            <c:manualLayout>
              <c:xMode val="edge"/>
              <c:yMode val="edge"/>
              <c:x val="0"/>
              <c:y val="0.40162748801331444"/>
            </c:manualLayout>
          </c:layout>
          <c:overlay val="0"/>
          <c:spPr>
            <a:noFill/>
            <a:ln w="25538">
              <a:noFill/>
            </a:ln>
          </c:spPr>
        </c:title>
        <c:numFmt formatCode="#,##0" sourceLinked="1"/>
        <c:majorTickMark val="out"/>
        <c:minorTickMark val="none"/>
        <c:tickLblPos val="nextTo"/>
        <c:spPr>
          <a:ln w="3429">
            <a:solidFill>
              <a:schemeClr val="tx1"/>
            </a:solidFill>
            <a:prstDash val="solid"/>
          </a:ln>
        </c:spPr>
        <c:txPr>
          <a:bodyPr rot="0" vert="horz"/>
          <a:lstStyle/>
          <a:p>
            <a:pPr>
              <a:defRPr sz="1400" b="1" i="0" u="none" strike="noStrike" baseline="0">
                <a:solidFill>
                  <a:schemeClr val="accent2">
                    <a:lumMod val="50000"/>
                  </a:schemeClr>
                </a:solidFill>
                <a:latin typeface="Garamond"/>
                <a:ea typeface="Garamond"/>
                <a:cs typeface="Garamond"/>
              </a:defRPr>
            </a:pPr>
            <a:endParaRPr lang="ar-EG"/>
          </a:p>
        </c:txPr>
        <c:crossAx val="74250880"/>
        <c:crosses val="autoZero"/>
        <c:crossBetween val="between"/>
      </c:valAx>
      <c:spPr>
        <a:noFill/>
        <a:ln w="13682">
          <a:solidFill>
            <a:schemeClr val="tx1"/>
          </a:solidFill>
          <a:prstDash val="solid"/>
        </a:ln>
      </c:spPr>
    </c:plotArea>
    <c:legend>
      <c:legendPos val="r"/>
      <c:layout>
        <c:manualLayout>
          <c:xMode val="edge"/>
          <c:yMode val="edge"/>
          <c:x val="0.1884769895543521"/>
          <c:y val="0.8922492336103417"/>
          <c:w val="0.50911689481310596"/>
          <c:h val="0.10775087925814322"/>
        </c:manualLayout>
      </c:layout>
      <c:overlay val="0"/>
      <c:spPr>
        <a:solidFill>
          <a:schemeClr val="bg1">
            <a:lumMod val="95000"/>
          </a:schemeClr>
        </a:solidFill>
        <a:ln w="3429">
          <a:solidFill>
            <a:schemeClr val="tx1"/>
          </a:solidFill>
          <a:prstDash val="solid"/>
        </a:ln>
      </c:spPr>
      <c:txPr>
        <a:bodyPr/>
        <a:lstStyle/>
        <a:p>
          <a:pPr>
            <a:defRPr sz="1200" b="1" i="0" u="none" strike="noStrike" baseline="0">
              <a:solidFill>
                <a:schemeClr val="tx1"/>
              </a:solidFill>
              <a:latin typeface="Garamond"/>
              <a:ea typeface="Garamond"/>
              <a:cs typeface="Garamond"/>
            </a:defRPr>
          </a:pPr>
          <a:endParaRPr lang="ar-EG"/>
        </a:p>
      </c:txPr>
    </c:legend>
    <c:plotVisOnly val="1"/>
    <c:dispBlanksAs val="gap"/>
    <c:showDLblsOverMax val="0"/>
  </c:chart>
  <c:spPr>
    <a:noFill/>
    <a:ln>
      <a:noFill/>
    </a:ln>
  </c:spPr>
  <c:txPr>
    <a:bodyPr/>
    <a:lstStyle/>
    <a:p>
      <a:pPr>
        <a:defRPr sz="1944" b="1" i="0" u="none" strike="noStrike" baseline="0">
          <a:solidFill>
            <a:schemeClr val="tx1"/>
          </a:solidFill>
          <a:latin typeface="Garamond"/>
          <a:ea typeface="Garamond"/>
          <a:cs typeface="Garamond"/>
        </a:defRPr>
      </a:pPr>
      <a:endParaRPr lang="ar-EG"/>
    </a:p>
  </c:txPr>
  <c:externalData r:id="rId1">
    <c:autoUpdate val="0"/>
  </c:externalData>
</c:chartSpace>
</file>

<file path=ppt/diagrams/_rels/data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g"/></Relationships>
</file>

<file path=ppt/diagrams/_rels/drawing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10780C-59D9-4F1B-9E2F-2CF9014DBA28}" type="doc">
      <dgm:prSet loTypeId="urn:microsoft.com/office/officeart/2005/8/layout/vList3#1" loCatId="list" qsTypeId="urn:microsoft.com/office/officeart/2005/8/quickstyle/simple3" qsCatId="simple" csTypeId="urn:microsoft.com/office/officeart/2005/8/colors/accent1_2" csCatId="accent1" phldr="1"/>
      <dgm:spPr/>
      <dgm:t>
        <a:bodyPr/>
        <a:lstStyle/>
        <a:p>
          <a:pPr rtl="1"/>
          <a:endParaRPr lang="ar-EG"/>
        </a:p>
      </dgm:t>
    </dgm:pt>
    <dgm:pt modelId="{79756460-CD49-4BA0-A6D9-BB5292CF615E}">
      <dgm:prSet custT="1"/>
      <dgm:spPr/>
      <dgm:t>
        <a:bodyPr/>
        <a:lstStyle/>
        <a:p>
          <a:pPr rtl="1"/>
          <a:r>
            <a:rPr lang="ar-EG" sz="6000" b="1" dirty="0" smtClean="0">
              <a:latin typeface="Sakkal Majalla" pitchFamily="2" charset="-78"/>
              <a:cs typeface="Sakkal Majalla" pitchFamily="2" charset="-78"/>
            </a:rPr>
            <a:t>مفاهيم أساسية  </a:t>
          </a:r>
          <a:endParaRPr lang="ar-EG" sz="6000" dirty="0">
            <a:latin typeface="Sakkal Majalla" pitchFamily="2" charset="-78"/>
            <a:cs typeface="Sakkal Majalla" pitchFamily="2" charset="-78"/>
          </a:endParaRPr>
        </a:p>
      </dgm:t>
    </dgm:pt>
    <dgm:pt modelId="{3F3EFF71-7ACD-428C-9A87-06E184970BC0}" type="parTrans" cxnId="{DB83C9AA-5BC2-447C-95D5-40BC9A521615}">
      <dgm:prSet/>
      <dgm:spPr/>
      <dgm:t>
        <a:bodyPr/>
        <a:lstStyle/>
        <a:p>
          <a:pPr rtl="1"/>
          <a:endParaRPr lang="ar-EG"/>
        </a:p>
      </dgm:t>
    </dgm:pt>
    <dgm:pt modelId="{7BD7B775-401D-41A0-9AE2-C2B66627F98D}" type="sibTrans" cxnId="{DB83C9AA-5BC2-447C-95D5-40BC9A521615}">
      <dgm:prSet/>
      <dgm:spPr/>
      <dgm:t>
        <a:bodyPr/>
        <a:lstStyle/>
        <a:p>
          <a:pPr rtl="1"/>
          <a:endParaRPr lang="ar-EG"/>
        </a:p>
      </dgm:t>
    </dgm:pt>
    <dgm:pt modelId="{1E656EF4-8464-4F63-9404-51622166DE58}">
      <dgm:prSet custT="1"/>
      <dgm:spPr/>
      <dgm:t>
        <a:bodyPr/>
        <a:lstStyle/>
        <a:p>
          <a:pPr rtl="1"/>
          <a:r>
            <a:rPr lang="ar-EG" sz="6000" b="1" dirty="0" err="1" smtClean="0">
              <a:latin typeface="Sakkal Majalla" pitchFamily="2" charset="-78"/>
              <a:cs typeface="Sakkal Majalla" pitchFamily="2" charset="-78"/>
            </a:rPr>
            <a:t>فى</a:t>
          </a:r>
          <a:r>
            <a:rPr lang="ar-EG" sz="6000" b="1" dirty="0" smtClean="0">
              <a:latin typeface="Sakkal Majalla" pitchFamily="2" charset="-78"/>
              <a:cs typeface="Sakkal Majalla" pitchFamily="2" charset="-78"/>
            </a:rPr>
            <a:t> تنظيم الأسرة</a:t>
          </a:r>
          <a:endParaRPr lang="ar-EG" sz="6000" b="1" dirty="0">
            <a:latin typeface="Sakkal Majalla" pitchFamily="2" charset="-78"/>
            <a:cs typeface="Sakkal Majalla" pitchFamily="2" charset="-78"/>
          </a:endParaRPr>
        </a:p>
      </dgm:t>
    </dgm:pt>
    <dgm:pt modelId="{B502E69F-1EBB-47DF-AA62-197E74F14315}" type="parTrans" cxnId="{922EEF54-0ADE-406B-8043-605DE8DAFFB7}">
      <dgm:prSet/>
      <dgm:spPr/>
      <dgm:t>
        <a:bodyPr/>
        <a:lstStyle/>
        <a:p>
          <a:pPr rtl="1"/>
          <a:endParaRPr lang="ar-EG"/>
        </a:p>
      </dgm:t>
    </dgm:pt>
    <dgm:pt modelId="{2B55DD83-2009-4D64-A08B-8DDEF13D22E1}" type="sibTrans" cxnId="{922EEF54-0ADE-406B-8043-605DE8DAFFB7}">
      <dgm:prSet/>
      <dgm:spPr/>
      <dgm:t>
        <a:bodyPr/>
        <a:lstStyle/>
        <a:p>
          <a:pPr rtl="1"/>
          <a:endParaRPr lang="ar-EG"/>
        </a:p>
      </dgm:t>
    </dgm:pt>
    <dgm:pt modelId="{48DA5D62-7858-4729-BF2C-AB086510C93E}" type="pres">
      <dgm:prSet presAssocID="{C110780C-59D9-4F1B-9E2F-2CF9014DBA28}" presName="linearFlow" presStyleCnt="0">
        <dgm:presLayoutVars>
          <dgm:dir/>
          <dgm:resizeHandles val="exact"/>
        </dgm:presLayoutVars>
      </dgm:prSet>
      <dgm:spPr/>
      <dgm:t>
        <a:bodyPr/>
        <a:lstStyle/>
        <a:p>
          <a:pPr rtl="1"/>
          <a:endParaRPr lang="ar-EG"/>
        </a:p>
      </dgm:t>
    </dgm:pt>
    <dgm:pt modelId="{EF7C34F8-A45F-4DE7-860C-7737CE5ABF82}" type="pres">
      <dgm:prSet presAssocID="{79756460-CD49-4BA0-A6D9-BB5292CF615E}" presName="composite" presStyleCnt="0"/>
      <dgm:spPr/>
      <dgm:t>
        <a:bodyPr/>
        <a:lstStyle/>
        <a:p>
          <a:pPr rtl="1"/>
          <a:endParaRPr lang="ar-EG"/>
        </a:p>
      </dgm:t>
    </dgm:pt>
    <dgm:pt modelId="{93C2F2FD-4C00-4053-A637-ADA7CBEA35E9}" type="pres">
      <dgm:prSet presAssocID="{79756460-CD49-4BA0-A6D9-BB5292CF615E}" presName="imgShp" presStyleLbl="fgImgPlace1" presStyleIdx="0" presStyleCnt="2" custScaleX="345228" custScaleY="285313"/>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t>
        <a:bodyPr/>
        <a:lstStyle/>
        <a:p>
          <a:pPr rtl="1"/>
          <a:endParaRPr lang="ar-EG"/>
        </a:p>
      </dgm:t>
    </dgm:pt>
    <dgm:pt modelId="{D7DC3AF6-57FD-44B5-808C-04311B521B59}" type="pres">
      <dgm:prSet presAssocID="{79756460-CD49-4BA0-A6D9-BB5292CF615E}" presName="txShp" presStyleLbl="node1" presStyleIdx="0" presStyleCnt="2" custScaleY="464255">
        <dgm:presLayoutVars>
          <dgm:bulletEnabled val="1"/>
        </dgm:presLayoutVars>
      </dgm:prSet>
      <dgm:spPr/>
      <dgm:t>
        <a:bodyPr/>
        <a:lstStyle/>
        <a:p>
          <a:pPr rtl="1"/>
          <a:endParaRPr lang="ar-EG"/>
        </a:p>
      </dgm:t>
    </dgm:pt>
    <dgm:pt modelId="{E6F98E5E-CFB9-495C-8988-889A5CFEE240}" type="pres">
      <dgm:prSet presAssocID="{7BD7B775-401D-41A0-9AE2-C2B66627F98D}" presName="spacing" presStyleCnt="0"/>
      <dgm:spPr/>
      <dgm:t>
        <a:bodyPr/>
        <a:lstStyle/>
        <a:p>
          <a:pPr rtl="1"/>
          <a:endParaRPr lang="ar-EG"/>
        </a:p>
      </dgm:t>
    </dgm:pt>
    <dgm:pt modelId="{8E22B1BA-8B86-4542-A8A3-DADA6A486D52}" type="pres">
      <dgm:prSet presAssocID="{1E656EF4-8464-4F63-9404-51622166DE58}" presName="composite" presStyleCnt="0"/>
      <dgm:spPr/>
      <dgm:t>
        <a:bodyPr/>
        <a:lstStyle/>
        <a:p>
          <a:pPr rtl="1"/>
          <a:endParaRPr lang="ar-EG"/>
        </a:p>
      </dgm:t>
    </dgm:pt>
    <dgm:pt modelId="{A107A212-3C9D-493D-B474-3DE7018C595A}" type="pres">
      <dgm:prSet presAssocID="{1E656EF4-8464-4F63-9404-51622166DE58}" presName="imgShp" presStyleLbl="fgImgPlace1" presStyleIdx="1" presStyleCnt="2" custScaleX="345228" custScaleY="285313" custLinFactNeighborX="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4000" b="-14000"/>
          </a:stretch>
        </a:blipFill>
      </dgm:spPr>
      <dgm:t>
        <a:bodyPr/>
        <a:lstStyle/>
        <a:p>
          <a:pPr rtl="1"/>
          <a:endParaRPr lang="ar-EG"/>
        </a:p>
      </dgm:t>
    </dgm:pt>
    <dgm:pt modelId="{CDDD95CD-2EEC-4D09-862E-3407A1EA0D01}" type="pres">
      <dgm:prSet presAssocID="{1E656EF4-8464-4F63-9404-51622166DE58}" presName="txShp" presStyleLbl="node1" presStyleIdx="1" presStyleCnt="2" custScaleY="490644">
        <dgm:presLayoutVars>
          <dgm:bulletEnabled val="1"/>
        </dgm:presLayoutVars>
      </dgm:prSet>
      <dgm:spPr/>
      <dgm:t>
        <a:bodyPr/>
        <a:lstStyle/>
        <a:p>
          <a:pPr rtl="1"/>
          <a:endParaRPr lang="ar-EG"/>
        </a:p>
      </dgm:t>
    </dgm:pt>
  </dgm:ptLst>
  <dgm:cxnLst>
    <dgm:cxn modelId="{922EEF54-0ADE-406B-8043-605DE8DAFFB7}" srcId="{C110780C-59D9-4F1B-9E2F-2CF9014DBA28}" destId="{1E656EF4-8464-4F63-9404-51622166DE58}" srcOrd="1" destOrd="0" parTransId="{B502E69F-1EBB-47DF-AA62-197E74F14315}" sibTransId="{2B55DD83-2009-4D64-A08B-8DDEF13D22E1}"/>
    <dgm:cxn modelId="{40300715-9B50-4495-A659-41238D6117E9}" type="presOf" srcId="{1E656EF4-8464-4F63-9404-51622166DE58}" destId="{CDDD95CD-2EEC-4D09-862E-3407A1EA0D01}" srcOrd="0" destOrd="0" presId="urn:microsoft.com/office/officeart/2005/8/layout/vList3#1"/>
    <dgm:cxn modelId="{DB83C9AA-5BC2-447C-95D5-40BC9A521615}" srcId="{C110780C-59D9-4F1B-9E2F-2CF9014DBA28}" destId="{79756460-CD49-4BA0-A6D9-BB5292CF615E}" srcOrd="0" destOrd="0" parTransId="{3F3EFF71-7ACD-428C-9A87-06E184970BC0}" sibTransId="{7BD7B775-401D-41A0-9AE2-C2B66627F98D}"/>
    <dgm:cxn modelId="{9282CFBB-3CAC-4F59-BFEF-49FF097FFF1D}" type="presOf" srcId="{79756460-CD49-4BA0-A6D9-BB5292CF615E}" destId="{D7DC3AF6-57FD-44B5-808C-04311B521B59}" srcOrd="0" destOrd="0" presId="urn:microsoft.com/office/officeart/2005/8/layout/vList3#1"/>
    <dgm:cxn modelId="{6AC15E13-220E-4E82-9CE6-641471930BE3}" type="presOf" srcId="{C110780C-59D9-4F1B-9E2F-2CF9014DBA28}" destId="{48DA5D62-7858-4729-BF2C-AB086510C93E}" srcOrd="0" destOrd="0" presId="urn:microsoft.com/office/officeart/2005/8/layout/vList3#1"/>
    <dgm:cxn modelId="{430791AC-7A67-4D37-98EF-7D76928A0CB7}" type="presParOf" srcId="{48DA5D62-7858-4729-BF2C-AB086510C93E}" destId="{EF7C34F8-A45F-4DE7-860C-7737CE5ABF82}" srcOrd="0" destOrd="0" presId="urn:microsoft.com/office/officeart/2005/8/layout/vList3#1"/>
    <dgm:cxn modelId="{FB2E3981-8F8C-4639-8AE2-69E2FAFEE623}" type="presParOf" srcId="{EF7C34F8-A45F-4DE7-860C-7737CE5ABF82}" destId="{93C2F2FD-4C00-4053-A637-ADA7CBEA35E9}" srcOrd="0" destOrd="0" presId="urn:microsoft.com/office/officeart/2005/8/layout/vList3#1"/>
    <dgm:cxn modelId="{8DAD4E8C-D7FE-4D04-98A5-EFC67E4D450A}" type="presParOf" srcId="{EF7C34F8-A45F-4DE7-860C-7737CE5ABF82}" destId="{D7DC3AF6-57FD-44B5-808C-04311B521B59}" srcOrd="1" destOrd="0" presId="urn:microsoft.com/office/officeart/2005/8/layout/vList3#1"/>
    <dgm:cxn modelId="{1C76E6FD-7ECA-4873-93F1-0155B3E9548D}" type="presParOf" srcId="{48DA5D62-7858-4729-BF2C-AB086510C93E}" destId="{E6F98E5E-CFB9-495C-8988-889A5CFEE240}" srcOrd="1" destOrd="0" presId="urn:microsoft.com/office/officeart/2005/8/layout/vList3#1"/>
    <dgm:cxn modelId="{836D6ADF-ADB3-48FD-8108-90600BC083C1}" type="presParOf" srcId="{48DA5D62-7858-4729-BF2C-AB086510C93E}" destId="{8E22B1BA-8B86-4542-A8A3-DADA6A486D52}" srcOrd="2" destOrd="0" presId="urn:microsoft.com/office/officeart/2005/8/layout/vList3#1"/>
    <dgm:cxn modelId="{2265F5AF-DF63-4554-8046-77D6B02F1808}" type="presParOf" srcId="{8E22B1BA-8B86-4542-A8A3-DADA6A486D52}" destId="{A107A212-3C9D-493D-B474-3DE7018C595A}" srcOrd="0" destOrd="0" presId="urn:microsoft.com/office/officeart/2005/8/layout/vList3#1"/>
    <dgm:cxn modelId="{7E872891-690F-48DA-9EF0-932439804DD2}" type="presParOf" srcId="{8E22B1BA-8B86-4542-A8A3-DADA6A486D52}" destId="{CDDD95CD-2EEC-4D09-862E-3407A1EA0D01}"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C3AF6-57FD-44B5-808C-04311B521B59}">
      <dsp:nvSpPr>
        <dsp:cNvPr id="0" name=""/>
        <dsp:cNvSpPr/>
      </dsp:nvSpPr>
      <dsp:spPr>
        <a:xfrm rot="10800000">
          <a:off x="1549019" y="6"/>
          <a:ext cx="5320702" cy="1123386"/>
        </a:xfrm>
        <a:prstGeom prst="homePlate">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705" tIns="228600" rIns="426720" bIns="228600" numCol="1" spcCol="1270" anchor="ctr" anchorCtr="0">
          <a:noAutofit/>
        </a:bodyPr>
        <a:lstStyle/>
        <a:p>
          <a:pPr lvl="0" algn="ctr" defTabSz="2667000" rtl="1">
            <a:lnSpc>
              <a:spcPct val="90000"/>
            </a:lnSpc>
            <a:spcBef>
              <a:spcPct val="0"/>
            </a:spcBef>
            <a:spcAft>
              <a:spcPct val="35000"/>
            </a:spcAft>
          </a:pPr>
          <a:r>
            <a:rPr lang="ar-EG" sz="6000" b="1" kern="1200" dirty="0" smtClean="0">
              <a:latin typeface="Sakkal Majalla" pitchFamily="2" charset="-78"/>
              <a:cs typeface="Sakkal Majalla" pitchFamily="2" charset="-78"/>
            </a:rPr>
            <a:t>مفاهيم أساسية  </a:t>
          </a:r>
          <a:endParaRPr lang="ar-EG" sz="6000" kern="1200" dirty="0">
            <a:latin typeface="Sakkal Majalla" pitchFamily="2" charset="-78"/>
            <a:cs typeface="Sakkal Majalla" pitchFamily="2" charset="-78"/>
          </a:endParaRPr>
        </a:p>
      </dsp:txBody>
      <dsp:txXfrm rot="10800000">
        <a:off x="1829865" y="6"/>
        <a:ext cx="5039856" cy="1123386"/>
      </dsp:txXfrm>
    </dsp:sp>
    <dsp:sp modelId="{93C2F2FD-4C00-4053-A637-ADA7CBEA35E9}">
      <dsp:nvSpPr>
        <dsp:cNvPr id="0" name=""/>
        <dsp:cNvSpPr/>
      </dsp:nvSpPr>
      <dsp:spPr>
        <a:xfrm>
          <a:off x="1131334" y="216504"/>
          <a:ext cx="835369" cy="69038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CDDD95CD-2EEC-4D09-862E-3407A1EA0D01}">
      <dsp:nvSpPr>
        <dsp:cNvPr id="0" name=""/>
        <dsp:cNvSpPr/>
      </dsp:nvSpPr>
      <dsp:spPr>
        <a:xfrm rot="10800000">
          <a:off x="1549019" y="1183886"/>
          <a:ext cx="5320702" cy="1187241"/>
        </a:xfrm>
        <a:prstGeom prst="homePlate">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705" tIns="228600" rIns="426720" bIns="228600" numCol="1" spcCol="1270" anchor="ctr" anchorCtr="0">
          <a:noAutofit/>
        </a:bodyPr>
        <a:lstStyle/>
        <a:p>
          <a:pPr lvl="0" algn="ctr" defTabSz="2667000" rtl="1">
            <a:lnSpc>
              <a:spcPct val="90000"/>
            </a:lnSpc>
            <a:spcBef>
              <a:spcPct val="0"/>
            </a:spcBef>
            <a:spcAft>
              <a:spcPct val="35000"/>
            </a:spcAft>
          </a:pPr>
          <a:r>
            <a:rPr lang="ar-EG" sz="6000" b="1" kern="1200" dirty="0" err="1" smtClean="0">
              <a:latin typeface="Sakkal Majalla" pitchFamily="2" charset="-78"/>
              <a:cs typeface="Sakkal Majalla" pitchFamily="2" charset="-78"/>
            </a:rPr>
            <a:t>فى</a:t>
          </a:r>
          <a:r>
            <a:rPr lang="ar-EG" sz="6000" b="1" kern="1200" dirty="0" smtClean="0">
              <a:latin typeface="Sakkal Majalla" pitchFamily="2" charset="-78"/>
              <a:cs typeface="Sakkal Majalla" pitchFamily="2" charset="-78"/>
            </a:rPr>
            <a:t> تنظيم الأسرة</a:t>
          </a:r>
          <a:endParaRPr lang="ar-EG" sz="6000" b="1" kern="1200" dirty="0">
            <a:latin typeface="Sakkal Majalla" pitchFamily="2" charset="-78"/>
            <a:cs typeface="Sakkal Majalla" pitchFamily="2" charset="-78"/>
          </a:endParaRPr>
        </a:p>
      </dsp:txBody>
      <dsp:txXfrm rot="10800000">
        <a:off x="1845829" y="1183886"/>
        <a:ext cx="5023892" cy="1187241"/>
      </dsp:txXfrm>
    </dsp:sp>
    <dsp:sp modelId="{A107A212-3C9D-493D-B474-3DE7018C595A}">
      <dsp:nvSpPr>
        <dsp:cNvPr id="0" name=""/>
        <dsp:cNvSpPr/>
      </dsp:nvSpPr>
      <dsp:spPr>
        <a:xfrm>
          <a:off x="1131334" y="1432312"/>
          <a:ext cx="835369" cy="69038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4000" b="-14000"/>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71797" y="2"/>
            <a:ext cx="3038604" cy="46482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EG"/>
          </a:p>
        </p:txBody>
      </p:sp>
      <p:sp>
        <p:nvSpPr>
          <p:cNvPr id="3" name="Date Placeholder 2"/>
          <p:cNvSpPr>
            <a:spLocks noGrp="1"/>
          </p:cNvSpPr>
          <p:nvPr>
            <p:ph type="dt" sz="quarter" idx="1"/>
          </p:nvPr>
        </p:nvSpPr>
        <p:spPr>
          <a:xfrm>
            <a:off x="1639" y="2"/>
            <a:ext cx="3038604" cy="46482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AE35ED50-5C1F-478A-837E-9741802D2993}" type="datetimeFigureOut">
              <a:rPr lang="ar-EG"/>
              <a:pPr>
                <a:defRPr/>
              </a:pPr>
              <a:t>21/06/1432</a:t>
            </a:fld>
            <a:endParaRPr lang="ar-EG"/>
          </a:p>
        </p:txBody>
      </p:sp>
      <p:sp>
        <p:nvSpPr>
          <p:cNvPr id="4" name="Footer Placeholder 3"/>
          <p:cNvSpPr>
            <a:spLocks noGrp="1"/>
          </p:cNvSpPr>
          <p:nvPr>
            <p:ph type="ftr" sz="quarter" idx="2"/>
          </p:nvPr>
        </p:nvSpPr>
        <p:spPr>
          <a:xfrm>
            <a:off x="3971797" y="8830087"/>
            <a:ext cx="3038604" cy="46482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EG"/>
          </a:p>
        </p:txBody>
      </p:sp>
      <p:sp>
        <p:nvSpPr>
          <p:cNvPr id="5" name="Slide Number Placeholder 4"/>
          <p:cNvSpPr>
            <a:spLocks noGrp="1"/>
          </p:cNvSpPr>
          <p:nvPr>
            <p:ph type="sldNum" sz="quarter" idx="3"/>
          </p:nvPr>
        </p:nvSpPr>
        <p:spPr>
          <a:xfrm>
            <a:off x="1639" y="8830087"/>
            <a:ext cx="3038604" cy="46482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3BF5C8F4-9511-4005-B950-FAF922E8EC01}" type="slidenum">
              <a:rPr lang="ar-EG"/>
              <a:pPr>
                <a:defRPr/>
              </a:pPr>
              <a:t>‹#›</a:t>
            </a:fld>
            <a:endParaRPr lang="ar-EG"/>
          </a:p>
        </p:txBody>
      </p:sp>
    </p:spTree>
    <p:extLst>
      <p:ext uri="{BB962C8B-B14F-4D97-AF65-F5344CB8AC3E}">
        <p14:creationId xmlns:p14="http://schemas.microsoft.com/office/powerpoint/2010/main" val="698633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71797" y="2"/>
            <a:ext cx="3038604" cy="46482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EG"/>
          </a:p>
        </p:txBody>
      </p:sp>
      <p:sp>
        <p:nvSpPr>
          <p:cNvPr id="3" name="Date Placeholder 2"/>
          <p:cNvSpPr>
            <a:spLocks noGrp="1"/>
          </p:cNvSpPr>
          <p:nvPr>
            <p:ph type="dt" idx="1"/>
          </p:nvPr>
        </p:nvSpPr>
        <p:spPr>
          <a:xfrm>
            <a:off x="1639" y="2"/>
            <a:ext cx="3038604" cy="46482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8AC18EC9-4B5A-4F25-AD4A-5D97416E7B9D}" type="datetimeFigureOut">
              <a:rPr lang="ar-EG"/>
              <a:pPr>
                <a:defRPr/>
              </a:pPr>
              <a:t>21/06/1432</a:t>
            </a:fld>
            <a:endParaRPr lang="ar-EG"/>
          </a:p>
        </p:txBody>
      </p:sp>
      <p:sp>
        <p:nvSpPr>
          <p:cNvPr id="4" name="Slide Image Placeholder 3"/>
          <p:cNvSpPr>
            <a:spLocks noGrp="1" noRot="1" noChangeAspect="1"/>
          </p:cNvSpPr>
          <p:nvPr>
            <p:ph type="sldImg" idx="2"/>
          </p:nvPr>
        </p:nvSpPr>
        <p:spPr>
          <a:xfrm>
            <a:off x="1182688" y="696913"/>
            <a:ext cx="4645025" cy="3484562"/>
          </a:xfrm>
          <a:prstGeom prst="rect">
            <a:avLst/>
          </a:prstGeom>
          <a:noFill/>
          <a:ln w="12700">
            <a:solidFill>
              <a:prstClr val="black"/>
            </a:solidFill>
          </a:ln>
        </p:spPr>
        <p:txBody>
          <a:bodyPr vert="horz" lIns="91440" tIns="45720" rIns="91440" bIns="45720" rtlCol="1" anchor="ctr"/>
          <a:lstStyle/>
          <a:p>
            <a:pPr lvl="0"/>
            <a:endParaRPr lang="ar-EG" noProof="0"/>
          </a:p>
        </p:txBody>
      </p:sp>
      <p:sp>
        <p:nvSpPr>
          <p:cNvPr id="5" name="Notes Placeholder 4"/>
          <p:cNvSpPr>
            <a:spLocks noGrp="1"/>
          </p:cNvSpPr>
          <p:nvPr>
            <p:ph type="body" sz="quarter" idx="3"/>
          </p:nvPr>
        </p:nvSpPr>
        <p:spPr>
          <a:xfrm>
            <a:off x="700715" y="4416541"/>
            <a:ext cx="5608975" cy="4181886"/>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971797" y="8830087"/>
            <a:ext cx="3038604" cy="46482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EG"/>
          </a:p>
        </p:txBody>
      </p:sp>
      <p:sp>
        <p:nvSpPr>
          <p:cNvPr id="7" name="Slide Number Placeholder 6"/>
          <p:cNvSpPr>
            <a:spLocks noGrp="1"/>
          </p:cNvSpPr>
          <p:nvPr>
            <p:ph type="sldNum" sz="quarter" idx="5"/>
          </p:nvPr>
        </p:nvSpPr>
        <p:spPr>
          <a:xfrm>
            <a:off x="1639" y="8830087"/>
            <a:ext cx="3038604" cy="46482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1EB8671D-E2ED-46C6-AF78-51F4EEADED7A}" type="slidenum">
              <a:rPr lang="ar-EG"/>
              <a:pPr>
                <a:defRPr/>
              </a:pPr>
              <a:t>‹#›</a:t>
            </a:fld>
            <a:endParaRPr lang="ar-EG"/>
          </a:p>
        </p:txBody>
      </p:sp>
    </p:spTree>
    <p:extLst>
      <p:ext uri="{BB962C8B-B14F-4D97-AF65-F5344CB8AC3E}">
        <p14:creationId xmlns:p14="http://schemas.microsoft.com/office/powerpoint/2010/main" val="3120055995"/>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ln>
            <a:solidFill>
              <a:srgbClr val="000000"/>
            </a:solidFill>
            <a:miter lim="800000"/>
            <a:headEnd/>
            <a:tailEnd/>
          </a:ln>
          <a:extLst/>
        </p:spPr>
      </p:sp>
      <p:sp>
        <p:nvSpPr>
          <p:cNvPr id="70659" name="Notes Placeholder 2"/>
          <p:cNvSpPr>
            <a:spLocks noGrp="1"/>
          </p:cNvSpPr>
          <p:nvPr>
            <p:ph type="body" idx="1"/>
          </p:nvPr>
        </p:nvSpPr>
        <p:spPr bwMode="auto">
          <a:extLst/>
        </p:spPr>
        <p:txBody>
          <a:bodyPr/>
          <a:lstStyle/>
          <a:p>
            <a:endParaRPr lang="ar-EG" smtClean="0"/>
          </a:p>
        </p:txBody>
      </p:sp>
      <p:sp>
        <p:nvSpPr>
          <p:cNvPr id="4" name="Slide Number Placeholder 3"/>
          <p:cNvSpPr>
            <a:spLocks noGrp="1"/>
          </p:cNvSpPr>
          <p:nvPr>
            <p:ph type="sldNum" sz="quarter" idx="5"/>
          </p:nvPr>
        </p:nvSpPr>
        <p:spPr/>
        <p:txBody>
          <a:bodyPr/>
          <a:lstStyle/>
          <a:p>
            <a:pPr>
              <a:defRPr/>
            </a:pPr>
            <a:fld id="{8901CB06-6511-4C13-9167-CEDE0B70846E}" type="slidenum">
              <a:rPr lang="ar-EG" smtClean="0"/>
              <a:pPr>
                <a:defRPr/>
              </a:pPr>
              <a:t>3</a:t>
            </a:fld>
            <a:endParaRPr lang="ar-EG"/>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4A2482-E2D9-4EC5-ADE1-C2349AF8AA8C}" type="slidenum">
              <a:rPr lang="ar-EG" smtClean="0">
                <a:solidFill>
                  <a:srgbClr val="000000"/>
                </a:solidFill>
              </a:rPr>
              <a:pPr fontAlgn="base">
                <a:spcBef>
                  <a:spcPct val="0"/>
                </a:spcBef>
                <a:spcAft>
                  <a:spcPct val="0"/>
                </a:spcAft>
                <a:defRPr/>
              </a:pPr>
              <a:t>37</a:t>
            </a:fld>
            <a:endParaRPr lang="en-US" smtClean="0">
              <a:solidFill>
                <a:srgbClr val="000000"/>
              </a:solidFill>
              <a:cs typeface="Arial" pitchFamily="34" charset="0"/>
            </a:endParaRPr>
          </a:p>
        </p:txBody>
      </p:sp>
      <p:sp>
        <p:nvSpPr>
          <p:cNvPr id="83971" name="Rectangle 2"/>
          <p:cNvSpPr>
            <a:spLocks noGrp="1" noRot="1" noChangeAspect="1" noChangeArrowheads="1" noTextEdit="1"/>
          </p:cNvSpPr>
          <p:nvPr>
            <p:ph type="sldImg"/>
          </p:nvPr>
        </p:nvSpPr>
        <p:spPr bwMode="auto">
          <a:ln>
            <a:solidFill>
              <a:srgbClr val="000000"/>
            </a:solidFill>
            <a:miter lim="800000"/>
            <a:headEnd/>
            <a:tailEnd/>
          </a:ln>
          <a:extLst/>
        </p:spPr>
      </p:sp>
      <p:sp>
        <p:nvSpPr>
          <p:cNvPr id="83972" name="Rectangle 3"/>
          <p:cNvSpPr>
            <a:spLocks noGrp="1" noChangeArrowheads="1"/>
          </p:cNvSpPr>
          <p:nvPr>
            <p:ph type="body" idx="1"/>
          </p:nvPr>
        </p:nvSpPr>
        <p:spPr bwMode="auto">
          <a:extLst/>
        </p:spPr>
        <p:txBody>
          <a:bodyPr/>
          <a:lstStyle/>
          <a:p>
            <a:pPr eaLnBrk="1" hangingPunct="1">
              <a:spcBef>
                <a:spcPct val="0"/>
              </a:spcBef>
            </a:pPr>
            <a:endParaRPr lang="ar-EG"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CC3E58-B1BF-4D9B-9FD3-A81C527E9634}" type="slidenum">
              <a:rPr lang="ar-SA" smtClean="0"/>
              <a:pPr fontAlgn="base">
                <a:spcBef>
                  <a:spcPct val="0"/>
                </a:spcBef>
                <a:spcAft>
                  <a:spcPct val="0"/>
                </a:spcAft>
                <a:defRPr/>
              </a:pPr>
              <a:t>38</a:t>
            </a:fld>
            <a:endParaRPr lang="en-US" smtClean="0">
              <a:cs typeface="Arial" pitchFamily="34" charset="0"/>
            </a:endParaRPr>
          </a:p>
        </p:txBody>
      </p:sp>
      <p:sp>
        <p:nvSpPr>
          <p:cNvPr id="84995" name="Rectangle 2"/>
          <p:cNvSpPr>
            <a:spLocks noGrp="1" noRot="1" noChangeAspect="1" noChangeArrowheads="1" noTextEdit="1"/>
          </p:cNvSpPr>
          <p:nvPr>
            <p:ph type="sldImg"/>
          </p:nvPr>
        </p:nvSpPr>
        <p:spPr bwMode="auto">
          <a:ln>
            <a:solidFill>
              <a:srgbClr val="000000"/>
            </a:solidFill>
            <a:miter lim="800000"/>
            <a:headEnd/>
            <a:tailEnd/>
          </a:ln>
          <a:extLst/>
        </p:spPr>
      </p:sp>
      <p:sp>
        <p:nvSpPr>
          <p:cNvPr id="84996" name="Rectangle 3"/>
          <p:cNvSpPr>
            <a:spLocks noGrp="1" noChangeArrowheads="1"/>
          </p:cNvSpPr>
          <p:nvPr>
            <p:ph type="body" idx="1"/>
          </p:nvPr>
        </p:nvSpPr>
        <p:spPr bwMode="auto">
          <a:extLst/>
        </p:spPr>
        <p:txBody>
          <a:bodyPr/>
          <a:lstStyle/>
          <a:p>
            <a:pPr eaLnBrk="1" hangingPunct="1">
              <a:spcBef>
                <a:spcPct val="0"/>
              </a:spcBef>
            </a:pPr>
            <a:endParaRPr lang="ar-EG"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C18750-1AA6-4490-83CB-CAFB358FF83D}" type="slidenum">
              <a:rPr lang="ar-EG" smtClean="0"/>
              <a:pPr fontAlgn="base">
                <a:spcBef>
                  <a:spcPct val="0"/>
                </a:spcBef>
                <a:spcAft>
                  <a:spcPct val="0"/>
                </a:spcAft>
                <a:defRPr/>
              </a:pPr>
              <a:t>39</a:t>
            </a:fld>
            <a:endParaRPr lang="en-US" smtClean="0">
              <a:cs typeface="Arial" pitchFamily="34" charset="0"/>
            </a:endParaRPr>
          </a:p>
        </p:txBody>
      </p:sp>
      <p:sp>
        <p:nvSpPr>
          <p:cNvPr id="86019" name="Rectangle 2"/>
          <p:cNvSpPr>
            <a:spLocks noGrp="1" noRot="1" noChangeAspect="1" noChangeArrowheads="1" noTextEdit="1"/>
          </p:cNvSpPr>
          <p:nvPr>
            <p:ph type="sldImg"/>
          </p:nvPr>
        </p:nvSpPr>
        <p:spPr bwMode="auto">
          <a:ln>
            <a:solidFill>
              <a:srgbClr val="000000"/>
            </a:solidFill>
            <a:miter lim="800000"/>
            <a:headEnd/>
            <a:tailEnd/>
          </a:ln>
          <a:extLst/>
        </p:spPr>
      </p:sp>
      <p:sp>
        <p:nvSpPr>
          <p:cNvPr id="86020" name="Rectangle 3"/>
          <p:cNvSpPr>
            <a:spLocks noGrp="1" noChangeArrowheads="1"/>
          </p:cNvSpPr>
          <p:nvPr>
            <p:ph type="body" idx="1"/>
          </p:nvPr>
        </p:nvSpPr>
        <p:spPr bwMode="auto">
          <a:extLst/>
        </p:spPr>
        <p:txBody>
          <a:bodyPr/>
          <a:lstStyle/>
          <a:p>
            <a:pPr eaLnBrk="1" hangingPunct="1">
              <a:spcBef>
                <a:spcPct val="0"/>
              </a:spcBef>
            </a:pPr>
            <a:endParaRPr lang="ar-EG"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ln>
            <a:solidFill>
              <a:srgbClr val="000000"/>
            </a:solidFill>
            <a:miter lim="800000"/>
            <a:headEnd/>
            <a:tailEnd/>
          </a:ln>
          <a:extLst/>
        </p:spPr>
      </p:sp>
      <p:sp>
        <p:nvSpPr>
          <p:cNvPr id="87043" name="Notes Placeholder 2"/>
          <p:cNvSpPr>
            <a:spLocks noGrp="1"/>
          </p:cNvSpPr>
          <p:nvPr>
            <p:ph type="body" idx="1"/>
          </p:nvPr>
        </p:nvSpPr>
        <p:spPr bwMode="auto">
          <a:extLst/>
        </p:spPr>
        <p:txBody>
          <a:bodyPr/>
          <a:lstStyle/>
          <a:p>
            <a:pPr eaLnBrk="1" hangingPunct="1">
              <a:spcBef>
                <a:spcPct val="0"/>
              </a:spcBef>
            </a:pPr>
            <a:endParaRPr lang="ar-EG"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BC512F-752B-443B-AB6B-E6074B598CAF}" type="slidenum">
              <a:rPr lang="ar-EG" smtClean="0"/>
              <a:pPr fontAlgn="base">
                <a:spcBef>
                  <a:spcPct val="0"/>
                </a:spcBef>
                <a:spcAft>
                  <a:spcPct val="0"/>
                </a:spcAft>
                <a:defRPr/>
              </a:pPr>
              <a:t>40</a:t>
            </a:fld>
            <a:endParaRPr lang="en-US" smtClean="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ln>
            <a:solidFill>
              <a:srgbClr val="000000"/>
            </a:solidFill>
            <a:miter lim="800000"/>
            <a:headEnd/>
            <a:tailEnd/>
          </a:ln>
          <a:extLst/>
        </p:spPr>
      </p:sp>
      <p:sp>
        <p:nvSpPr>
          <p:cNvPr id="88067" name="Notes Placeholder 2"/>
          <p:cNvSpPr>
            <a:spLocks noGrp="1"/>
          </p:cNvSpPr>
          <p:nvPr>
            <p:ph type="body" idx="1"/>
          </p:nvPr>
        </p:nvSpPr>
        <p:spPr bwMode="auto">
          <a:extLst/>
        </p:spPr>
        <p:txBody>
          <a:bodyPr/>
          <a:lstStyle/>
          <a:p>
            <a:pPr eaLnBrk="1" hangingPunct="1">
              <a:spcBef>
                <a:spcPct val="0"/>
              </a:spcBef>
            </a:pPr>
            <a:endParaRPr lang="ar-EG" smtClean="0"/>
          </a:p>
        </p:txBody>
      </p:sp>
      <p:sp>
        <p:nvSpPr>
          <p:cNvPr id="93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B9A627-75FD-435F-AC3C-91A3BF38A7FD}" type="slidenum">
              <a:rPr lang="ar-EG" smtClean="0"/>
              <a:pPr fontAlgn="base">
                <a:spcBef>
                  <a:spcPct val="0"/>
                </a:spcBef>
                <a:spcAft>
                  <a:spcPct val="0"/>
                </a:spcAft>
                <a:defRPr/>
              </a:pPr>
              <a:t>42</a:t>
            </a:fld>
            <a:endParaRPr lang="ar-EG"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ln>
            <a:solidFill>
              <a:srgbClr val="000000"/>
            </a:solidFill>
            <a:miter lim="800000"/>
            <a:headEnd/>
            <a:tailEnd/>
          </a:ln>
          <a:extLst/>
        </p:spPr>
      </p:sp>
      <p:sp>
        <p:nvSpPr>
          <p:cNvPr id="75779" name="Notes Placeholder 2"/>
          <p:cNvSpPr>
            <a:spLocks noGrp="1"/>
          </p:cNvSpPr>
          <p:nvPr>
            <p:ph type="body" idx="1"/>
          </p:nvPr>
        </p:nvSpPr>
        <p:spPr bwMode="auto">
          <a:extLst/>
        </p:spPr>
        <p:txBody>
          <a:bodyPr/>
          <a:lstStyle/>
          <a:p>
            <a:pPr eaLnBrk="1" hangingPunct="1">
              <a:spcBef>
                <a:spcPct val="0"/>
              </a:spcBef>
            </a:pPr>
            <a:endParaRPr lang="ar-EG"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926DB0-6860-47C7-B2EC-2D3BAAA381E4}" type="slidenum">
              <a:rPr lang="ar-EG" smtClean="0"/>
              <a:pPr fontAlgn="base">
                <a:spcBef>
                  <a:spcPct val="0"/>
                </a:spcBef>
                <a:spcAft>
                  <a:spcPct val="0"/>
                </a:spcAft>
                <a:defRPr/>
              </a:pPr>
              <a:t>6</a:t>
            </a:fld>
            <a:endParaRPr lang="en-US" smtClean="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ln>
            <a:solidFill>
              <a:srgbClr val="000000"/>
            </a:solidFill>
            <a:miter lim="800000"/>
            <a:headEnd/>
            <a:tailEnd/>
          </a:ln>
          <a:extLst/>
        </p:spPr>
      </p:sp>
      <p:sp>
        <p:nvSpPr>
          <p:cNvPr id="76803" name="Notes Placeholder 2"/>
          <p:cNvSpPr>
            <a:spLocks noGrp="1"/>
          </p:cNvSpPr>
          <p:nvPr>
            <p:ph type="body" idx="1"/>
          </p:nvPr>
        </p:nvSpPr>
        <p:spPr bwMode="auto">
          <a:extLst/>
        </p:spPr>
        <p:txBody>
          <a:bodyPr/>
          <a:lstStyle/>
          <a:p>
            <a:endParaRPr lang="ar-EG" smtClean="0"/>
          </a:p>
        </p:txBody>
      </p:sp>
      <p:sp>
        <p:nvSpPr>
          <p:cNvPr id="4" name="Slide Number Placeholder 3"/>
          <p:cNvSpPr>
            <a:spLocks noGrp="1"/>
          </p:cNvSpPr>
          <p:nvPr>
            <p:ph type="sldNum" sz="quarter" idx="5"/>
          </p:nvPr>
        </p:nvSpPr>
        <p:spPr/>
        <p:txBody>
          <a:bodyPr/>
          <a:lstStyle/>
          <a:p>
            <a:pPr>
              <a:defRPr/>
            </a:pPr>
            <a:fld id="{0B24DAAF-8E8E-481A-95B6-140C663B93D8}" type="slidenum">
              <a:rPr lang="ar-EG" smtClean="0"/>
              <a:pPr>
                <a:defRPr/>
              </a:pPr>
              <a:t>7</a:t>
            </a:fld>
            <a:endParaRPr lang="ar-EG"/>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ln>
            <a:solidFill>
              <a:srgbClr val="000000"/>
            </a:solidFill>
            <a:miter lim="800000"/>
            <a:headEnd/>
            <a:tailEnd/>
          </a:ln>
          <a:extLst/>
        </p:spPr>
      </p:sp>
      <p:sp>
        <p:nvSpPr>
          <p:cNvPr id="77827" name="Notes Placeholder 2"/>
          <p:cNvSpPr>
            <a:spLocks noGrp="1"/>
          </p:cNvSpPr>
          <p:nvPr>
            <p:ph type="body" idx="1"/>
          </p:nvPr>
        </p:nvSpPr>
        <p:spPr bwMode="auto">
          <a:extLst/>
        </p:spPr>
        <p:txBody>
          <a:bodyPr/>
          <a:lstStyle/>
          <a:p>
            <a:pPr eaLnBrk="1" hangingPunct="1">
              <a:spcBef>
                <a:spcPct val="0"/>
              </a:spcBef>
            </a:pPr>
            <a:endParaRPr lang="ar-EG" smtClean="0"/>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582ADD-F85D-4F9F-839B-0C938280CD9F}" type="slidenum">
              <a:rPr lang="ar-EG" smtClean="0"/>
              <a:pPr fontAlgn="base">
                <a:spcBef>
                  <a:spcPct val="0"/>
                </a:spcBef>
                <a:spcAft>
                  <a:spcPct val="0"/>
                </a:spcAft>
                <a:defRPr/>
              </a:pPr>
              <a:t>10</a:t>
            </a:fld>
            <a:endParaRPr lang="en-US" smtClean="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CFDC7F-5AE8-4120-A27F-5083E569A4F3}" type="slidenum">
              <a:rPr lang="en-US" smtClean="0">
                <a:cs typeface="Arial" pitchFamily="34" charset="0"/>
              </a:rPr>
              <a:pPr fontAlgn="base">
                <a:spcBef>
                  <a:spcPct val="0"/>
                </a:spcBef>
                <a:spcAft>
                  <a:spcPct val="0"/>
                </a:spcAft>
                <a:defRPr/>
              </a:pPr>
              <a:t>17</a:t>
            </a:fld>
            <a:endParaRPr lang="en-US" smtClean="0">
              <a:cs typeface="Arial" pitchFamily="34" charset="0"/>
            </a:endParaRPr>
          </a:p>
        </p:txBody>
      </p:sp>
      <p:sp>
        <p:nvSpPr>
          <p:cNvPr id="78851" name="Rectangle 2"/>
          <p:cNvSpPr>
            <a:spLocks noGrp="1" noRot="1" noChangeAspect="1" noChangeArrowheads="1" noTextEdit="1"/>
          </p:cNvSpPr>
          <p:nvPr>
            <p:ph type="sldImg"/>
          </p:nvPr>
        </p:nvSpPr>
        <p:spPr bwMode="auto">
          <a:xfrm>
            <a:off x="1185863" y="700088"/>
            <a:ext cx="4641850" cy="3481387"/>
          </a:xfrm>
          <a:solidFill>
            <a:srgbClr val="FFFFFF"/>
          </a:solidFill>
          <a:ln>
            <a:solidFill>
              <a:srgbClr val="000000"/>
            </a:solidFill>
            <a:miter lim="800000"/>
            <a:headEnd/>
            <a:tailEnd/>
          </a:ln>
        </p:spPr>
      </p:sp>
      <p:sp>
        <p:nvSpPr>
          <p:cNvPr id="78852" name="Rectangle 3"/>
          <p:cNvSpPr>
            <a:spLocks noGrp="1" noChangeArrowheads="1"/>
          </p:cNvSpPr>
          <p:nvPr>
            <p:ph type="body" idx="1"/>
          </p:nvPr>
        </p:nvSpPr>
        <p:spPr bwMode="auto">
          <a:xfrm>
            <a:off x="934832" y="4416539"/>
            <a:ext cx="5140741" cy="4180391"/>
          </a:xfrm>
          <a:solidFill>
            <a:srgbClr val="FFFFFF"/>
          </a:solidFill>
          <a:ln>
            <a:solidFill>
              <a:srgbClr val="000000"/>
            </a:solidFill>
            <a:miter lim="800000"/>
            <a:headEnd/>
            <a:tailEnd/>
          </a:ln>
          <a:extLst/>
        </p:spPr>
        <p:txBody>
          <a:bodyPr/>
          <a:lstStyle/>
          <a:p>
            <a:pPr algn="l" rtl="0" eaLnBrk="1" hangingPunct="1">
              <a:spcBef>
                <a:spcPct val="0"/>
              </a:spcBef>
              <a:buFontTx/>
              <a:buChar char="•"/>
            </a:pPr>
            <a:r>
              <a:rPr lang="en-US" dirty="0" smtClean="0">
                <a:cs typeface="Arial" pitchFamily="34" charset="0"/>
              </a:rPr>
              <a:t>Women worldwide are having fewer children in their lifetimes, from an average of five children born per woman in the 1950s to below three in 2000. </a:t>
            </a:r>
          </a:p>
          <a:p>
            <a:pPr eaLnBrk="1" hangingPunct="1">
              <a:spcBef>
                <a:spcPct val="0"/>
              </a:spcBef>
              <a:buFontTx/>
              <a:buChar char="•"/>
            </a:pPr>
            <a:r>
              <a:rPr lang="en-US" dirty="0" smtClean="0">
                <a:cs typeface="Arial" pitchFamily="34" charset="0"/>
              </a:rPr>
              <a:t>All of the most recent projections put forth by the UN assume that levels of childbearing will continue to decline in the next century.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8C41ABFC-948C-45E7-A76B-7A6F6FA5F0AA}" type="slidenum">
              <a:rPr lang="en-US" smtClean="0">
                <a:cs typeface="Tahoma" pitchFamily="34" charset="0"/>
              </a:rPr>
              <a:pPr eaLnBrk="1" fontAlgn="base" hangingPunct="1">
                <a:spcBef>
                  <a:spcPct val="0"/>
                </a:spcBef>
                <a:spcAft>
                  <a:spcPct val="0"/>
                </a:spcAft>
              </a:pPr>
              <a:t>22</a:t>
            </a:fld>
            <a:endParaRPr lang="en-US" smtClean="0">
              <a:cs typeface="Tahoma" pitchFamily="34" charset="0"/>
            </a:endParaRPr>
          </a:p>
        </p:txBody>
      </p:sp>
      <p:sp>
        <p:nvSpPr>
          <p:cNvPr id="79875" name="Rectangle 2"/>
          <p:cNvSpPr>
            <a:spLocks noGrp="1" noRot="1" noChangeAspect="1" noChangeArrowheads="1" noTextEdit="1"/>
          </p:cNvSpPr>
          <p:nvPr>
            <p:ph type="sldImg"/>
          </p:nvPr>
        </p:nvSpPr>
        <p:spPr bwMode="auto">
          <a:ln>
            <a:solidFill>
              <a:srgbClr val="000000"/>
            </a:solidFill>
            <a:miter lim="800000"/>
            <a:headEnd/>
            <a:tailEnd/>
          </a:ln>
          <a:extLst/>
        </p:spPr>
      </p:sp>
      <p:sp>
        <p:nvSpPr>
          <p:cNvPr id="79876" name="Rectangle 3"/>
          <p:cNvSpPr>
            <a:spLocks noGrp="1" noChangeArrowheads="1"/>
          </p:cNvSpPr>
          <p:nvPr>
            <p:ph type="body" idx="1"/>
          </p:nvPr>
        </p:nvSpPr>
        <p:spPr bwMode="auto">
          <a:extLst/>
        </p:spPr>
        <p:txBody>
          <a:bodyPr/>
          <a:lstStyle/>
          <a:p>
            <a:pPr algn="l" eaLnBrk="1" hangingPunct="1">
              <a:spcBef>
                <a:spcPct val="0"/>
              </a:spcBef>
            </a:pPr>
            <a:r>
              <a:rPr lang="en-US" smtClean="0">
                <a:latin typeface="Arial" pitchFamily="34" charset="0"/>
                <a:cs typeface="Arial" pitchFamily="34" charset="0"/>
              </a:rPr>
              <a:t>If we add up the cumulative savings for the three sectors over the 25 year period we arrive at a figure of LE 45,919 million in cost savings. This exceeds by far the LE 2,402 spent on the family planning program during that same period.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048D53-2EA7-4892-AE40-83463DA02968}" type="slidenum">
              <a:rPr lang="ar-SA" smtClean="0"/>
              <a:pPr fontAlgn="base">
                <a:spcBef>
                  <a:spcPct val="0"/>
                </a:spcBef>
                <a:spcAft>
                  <a:spcPct val="0"/>
                </a:spcAft>
                <a:defRPr/>
              </a:pPr>
              <a:t>34</a:t>
            </a:fld>
            <a:endParaRPr lang="en-US" smtClean="0">
              <a:cs typeface="Arial" pitchFamily="34" charset="0"/>
            </a:endParaRPr>
          </a:p>
        </p:txBody>
      </p:sp>
      <p:sp>
        <p:nvSpPr>
          <p:cNvPr id="80899" name="Rectangle 2"/>
          <p:cNvSpPr>
            <a:spLocks noGrp="1" noRot="1" noChangeAspect="1" noChangeArrowheads="1" noTextEdit="1"/>
          </p:cNvSpPr>
          <p:nvPr>
            <p:ph type="sldImg"/>
          </p:nvPr>
        </p:nvSpPr>
        <p:spPr bwMode="auto">
          <a:ln>
            <a:solidFill>
              <a:srgbClr val="000000"/>
            </a:solidFill>
            <a:miter lim="800000"/>
            <a:headEnd/>
            <a:tailEnd/>
          </a:ln>
          <a:extLst/>
        </p:spPr>
      </p:sp>
      <p:sp>
        <p:nvSpPr>
          <p:cNvPr id="80900" name="Rectangle 3"/>
          <p:cNvSpPr>
            <a:spLocks noGrp="1" noChangeArrowheads="1"/>
          </p:cNvSpPr>
          <p:nvPr>
            <p:ph type="body" idx="1"/>
          </p:nvPr>
        </p:nvSpPr>
        <p:spPr bwMode="auto">
          <a:extLst/>
        </p:spPr>
        <p:txBody>
          <a:bodyPr/>
          <a:lstStyle/>
          <a:p>
            <a:pPr eaLnBrk="1" hangingPunct="1">
              <a:spcBef>
                <a:spcPct val="0"/>
              </a:spcBef>
            </a:pPr>
            <a:endParaRPr lang="ar-EG"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8285BB-510E-40B9-8688-1F650F7540A6}" type="slidenum">
              <a:rPr lang="en-US" smtClean="0">
                <a:cs typeface="Arial" pitchFamily="34" charset="0"/>
              </a:rPr>
              <a:pPr fontAlgn="base">
                <a:spcBef>
                  <a:spcPct val="0"/>
                </a:spcBef>
                <a:spcAft>
                  <a:spcPct val="0"/>
                </a:spcAft>
                <a:defRPr/>
              </a:pPr>
              <a:t>35</a:t>
            </a:fld>
            <a:endParaRPr lang="en-US" smtClean="0">
              <a:cs typeface="Arial" pitchFamily="34" charset="0"/>
            </a:endParaRPr>
          </a:p>
        </p:txBody>
      </p:sp>
      <p:sp>
        <p:nvSpPr>
          <p:cNvPr id="81923" name="Slide Image Placeholder 1"/>
          <p:cNvSpPr>
            <a:spLocks noGrp="1" noRot="1" noChangeAspect="1" noTextEdit="1"/>
          </p:cNvSpPr>
          <p:nvPr>
            <p:ph type="sldImg"/>
          </p:nvPr>
        </p:nvSpPr>
        <p:spPr bwMode="auto">
          <a:ln>
            <a:solidFill>
              <a:srgbClr val="000000"/>
            </a:solidFill>
            <a:miter lim="800000"/>
            <a:headEnd/>
            <a:tailEnd/>
          </a:ln>
          <a:extLst/>
        </p:spPr>
      </p:sp>
      <p:sp>
        <p:nvSpPr>
          <p:cNvPr id="81924" name="Notes Placeholder 2"/>
          <p:cNvSpPr>
            <a:spLocks noGrp="1"/>
          </p:cNvSpPr>
          <p:nvPr>
            <p:ph type="body" idx="1"/>
          </p:nvPr>
        </p:nvSpPr>
        <p:spPr bwMode="auto">
          <a:extLst/>
        </p:spPr>
        <p:txBody>
          <a:bodyPr/>
          <a:lstStyle/>
          <a:p>
            <a:pPr eaLnBrk="1" hangingPunct="1">
              <a:spcBef>
                <a:spcPct val="0"/>
              </a:spcBef>
            </a:pPr>
            <a:endParaRPr lang="en-GB" smtClean="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051555-EA38-4567-BDDA-93AA4AF7E0B9}" type="slidenum">
              <a:rPr lang="ar-EG" smtClean="0">
                <a:solidFill>
                  <a:srgbClr val="000000"/>
                </a:solidFill>
              </a:rPr>
              <a:pPr fontAlgn="base">
                <a:spcBef>
                  <a:spcPct val="0"/>
                </a:spcBef>
                <a:spcAft>
                  <a:spcPct val="0"/>
                </a:spcAft>
                <a:defRPr/>
              </a:pPr>
              <a:t>36</a:t>
            </a:fld>
            <a:endParaRPr lang="en-US" smtClean="0">
              <a:solidFill>
                <a:srgbClr val="000000"/>
              </a:solidFill>
              <a:cs typeface="Arial" pitchFamily="34" charset="0"/>
            </a:endParaRPr>
          </a:p>
        </p:txBody>
      </p:sp>
      <p:sp>
        <p:nvSpPr>
          <p:cNvPr id="82947" name="Rectangle 2"/>
          <p:cNvSpPr>
            <a:spLocks noGrp="1" noRot="1" noChangeAspect="1" noChangeArrowheads="1" noTextEdit="1"/>
          </p:cNvSpPr>
          <p:nvPr>
            <p:ph type="sldImg"/>
          </p:nvPr>
        </p:nvSpPr>
        <p:spPr bwMode="auto">
          <a:ln>
            <a:solidFill>
              <a:srgbClr val="000000"/>
            </a:solidFill>
            <a:miter lim="800000"/>
            <a:headEnd/>
            <a:tailEnd/>
          </a:ln>
          <a:extLst/>
        </p:spPr>
      </p:sp>
      <p:sp>
        <p:nvSpPr>
          <p:cNvPr id="82948" name="Rectangle 3"/>
          <p:cNvSpPr>
            <a:spLocks noGrp="1" noChangeArrowheads="1"/>
          </p:cNvSpPr>
          <p:nvPr>
            <p:ph type="body" idx="1"/>
          </p:nvPr>
        </p:nvSpPr>
        <p:spPr bwMode="auto">
          <a:extLst/>
        </p:spPr>
        <p:txBody>
          <a:bodyPr/>
          <a:lstStyle/>
          <a:p>
            <a:pPr eaLnBrk="1" hangingPunct="1">
              <a:spcBef>
                <a:spcPct val="0"/>
              </a:spcBef>
            </a:pPr>
            <a:endParaRPr lang="ar-EG"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r>
              <a:rPr lang="en-US" smtClean="0"/>
              <a:t>October 3, 2010</a:t>
            </a:r>
            <a:endParaRPr lang="ar-EG"/>
          </a:p>
        </p:txBody>
      </p:sp>
      <p:sp>
        <p:nvSpPr>
          <p:cNvPr id="5" name="Footer Placeholder 4"/>
          <p:cNvSpPr>
            <a:spLocks noGrp="1"/>
          </p:cNvSpPr>
          <p:nvPr>
            <p:ph type="ftr" sz="quarter" idx="11"/>
          </p:nvPr>
        </p:nvSpPr>
        <p:spPr/>
        <p:txBody>
          <a:bodyPr/>
          <a:lstStyle/>
          <a:p>
            <a:pPr>
              <a:defRPr/>
            </a:pPr>
            <a:endParaRPr lang="ar-EG"/>
          </a:p>
        </p:txBody>
      </p:sp>
      <p:sp>
        <p:nvSpPr>
          <p:cNvPr id="6" name="Slide Number Placeholder 5"/>
          <p:cNvSpPr>
            <a:spLocks noGrp="1"/>
          </p:cNvSpPr>
          <p:nvPr>
            <p:ph type="sldNum" sz="quarter" idx="12"/>
          </p:nvPr>
        </p:nvSpPr>
        <p:spPr/>
        <p:txBody>
          <a:bodyPr/>
          <a:lstStyle/>
          <a:p>
            <a:pPr>
              <a:defRPr/>
            </a:pPr>
            <a:fld id="{D10CE12F-B8EF-441B-B8A2-7377B53F1E8A}" type="slidenum">
              <a:rPr lang="ar-EG" smtClean="0"/>
              <a:pPr>
                <a:defRPr/>
              </a:pPr>
              <a:t>‹#›</a:t>
            </a:fld>
            <a:endParaRPr lang="ar-EG"/>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October 3, 2010</a:t>
            </a:r>
            <a:endParaRPr lang="ar-EG"/>
          </a:p>
        </p:txBody>
      </p:sp>
      <p:sp>
        <p:nvSpPr>
          <p:cNvPr id="5" name="Footer Placeholder 4"/>
          <p:cNvSpPr>
            <a:spLocks noGrp="1"/>
          </p:cNvSpPr>
          <p:nvPr>
            <p:ph type="ftr" sz="quarter" idx="11"/>
          </p:nvPr>
        </p:nvSpPr>
        <p:spPr/>
        <p:txBody>
          <a:bodyPr/>
          <a:lstStyle/>
          <a:p>
            <a:pPr>
              <a:defRPr/>
            </a:pPr>
            <a:endParaRPr lang="ar-EG"/>
          </a:p>
        </p:txBody>
      </p:sp>
      <p:sp>
        <p:nvSpPr>
          <p:cNvPr id="6" name="Slide Number Placeholder 5"/>
          <p:cNvSpPr>
            <a:spLocks noGrp="1"/>
          </p:cNvSpPr>
          <p:nvPr>
            <p:ph type="sldNum" sz="quarter" idx="12"/>
          </p:nvPr>
        </p:nvSpPr>
        <p:spPr/>
        <p:txBody>
          <a:bodyPr/>
          <a:lstStyle/>
          <a:p>
            <a:pPr>
              <a:defRPr/>
            </a:pPr>
            <a:fld id="{D51E8656-E332-4143-B603-9238900E1161}" type="slidenum">
              <a:rPr lang="ar-EG" smtClean="0"/>
              <a:pPr>
                <a:defRPr/>
              </a:pPr>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smtClean="0"/>
              <a:t>October 3, 2010</a:t>
            </a:r>
            <a:endParaRPr lang="ar-EG"/>
          </a:p>
        </p:txBody>
      </p:sp>
      <p:sp>
        <p:nvSpPr>
          <p:cNvPr id="5" name="Footer Placeholder 4"/>
          <p:cNvSpPr>
            <a:spLocks noGrp="1"/>
          </p:cNvSpPr>
          <p:nvPr>
            <p:ph type="ftr" sz="quarter" idx="11"/>
          </p:nvPr>
        </p:nvSpPr>
        <p:spPr/>
        <p:txBody>
          <a:bodyPr/>
          <a:lstStyle/>
          <a:p>
            <a:pPr>
              <a:defRPr/>
            </a:pPr>
            <a:endParaRPr lang="ar-EG"/>
          </a:p>
        </p:txBody>
      </p:sp>
      <p:sp>
        <p:nvSpPr>
          <p:cNvPr id="6" name="Slide Number Placeholder 5"/>
          <p:cNvSpPr>
            <a:spLocks noGrp="1"/>
          </p:cNvSpPr>
          <p:nvPr>
            <p:ph type="sldNum" sz="quarter" idx="12"/>
          </p:nvPr>
        </p:nvSpPr>
        <p:spPr/>
        <p:txBody>
          <a:bodyPr/>
          <a:lstStyle/>
          <a:p>
            <a:pPr>
              <a:defRPr/>
            </a:pPr>
            <a:fld id="{E8E9AEDC-E11D-4020-A6CF-F4395032C832}" type="slidenum">
              <a:rPr lang="ar-EG" smtClean="0"/>
              <a:pPr>
                <a:defRPr/>
              </a:pPr>
              <a:t>‹#›</a:t>
            </a:fld>
            <a:endParaRPr lang="ar-EG"/>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706090"/>
          </a:xfrm>
          <a:solidFill>
            <a:schemeClr val="bg2"/>
          </a:solidFill>
        </p:spPr>
        <p:txBody>
          <a:bodyPr rtlCol="0"/>
          <a:lstStyle>
            <a:lvl1pPr algn="ctr">
              <a:spcBef>
                <a:spcPct val="0"/>
              </a:spcBef>
              <a:defRPr sz="4000" b="1">
                <a:solidFill>
                  <a:schemeClr val="tx1"/>
                </a:solidFill>
                <a:latin typeface="Sakkal Majalla" pitchFamily="2" charset="-78"/>
                <a:cs typeface="Sakkal Majalla" pitchFamily="2" charset="-78"/>
              </a:defRPr>
            </a:lvl1pPr>
            <a:extLst/>
          </a:lstStyle>
          <a:p>
            <a:pPr lvl="0"/>
            <a:endParaRPr lang="ar-SA" dirty="0" smtClean="0"/>
          </a:p>
        </p:txBody>
      </p:sp>
      <p:sp>
        <p:nvSpPr>
          <p:cNvPr id="3" name="Date Placeholder 9"/>
          <p:cNvSpPr>
            <a:spLocks noGrp="1"/>
          </p:cNvSpPr>
          <p:nvPr>
            <p:ph type="dt" sz="half" idx="10"/>
          </p:nvPr>
        </p:nvSpPr>
        <p:spPr/>
        <p:txBody>
          <a:bodyPr/>
          <a:lstStyle>
            <a:lvl1pPr>
              <a:defRPr/>
            </a:lvl1pPr>
          </a:lstStyle>
          <a:p>
            <a:pPr>
              <a:defRPr/>
            </a:pPr>
            <a:fld id="{8F50701A-565D-4712-B26C-82CAD6F20352}" type="datetime1">
              <a:rPr lang="en-US"/>
              <a:pPr>
                <a:defRPr/>
              </a:pPr>
              <a:t>5/24/2011</a:t>
            </a:fld>
            <a:endParaRPr lang="ar-EG"/>
          </a:p>
        </p:txBody>
      </p:sp>
      <p:sp>
        <p:nvSpPr>
          <p:cNvPr id="4" name="Footer Placeholder 21"/>
          <p:cNvSpPr>
            <a:spLocks noGrp="1"/>
          </p:cNvSpPr>
          <p:nvPr>
            <p:ph type="ftr" sz="quarter" idx="11"/>
          </p:nvPr>
        </p:nvSpPr>
        <p:spPr/>
        <p:txBody>
          <a:bodyPr/>
          <a:lstStyle>
            <a:lvl1pPr>
              <a:defRPr/>
            </a:lvl1pPr>
          </a:lstStyle>
          <a:p>
            <a:pPr>
              <a:defRPr/>
            </a:pPr>
            <a:endParaRPr lang="ar-EG"/>
          </a:p>
        </p:txBody>
      </p:sp>
      <p:sp>
        <p:nvSpPr>
          <p:cNvPr id="5" name="Slide Number Placeholder 17"/>
          <p:cNvSpPr>
            <a:spLocks noGrp="1"/>
          </p:cNvSpPr>
          <p:nvPr>
            <p:ph type="sldNum" sz="quarter" idx="12"/>
          </p:nvPr>
        </p:nvSpPr>
        <p:spPr/>
        <p:txBody>
          <a:bodyPr/>
          <a:lstStyle>
            <a:lvl1pPr>
              <a:defRPr/>
            </a:lvl1pPr>
          </a:lstStyle>
          <a:p>
            <a:pPr>
              <a:defRPr/>
            </a:pPr>
            <a:fld id="{16A6F6CE-1A22-4273-8C7F-89BEE6F9EB47}" type="slidenum">
              <a:rPr lang="ar-EG"/>
              <a:pPr>
                <a:defRPr/>
              </a:pPr>
              <a:t>‹#›</a:t>
            </a:fld>
            <a:endParaRPr lang="ar-EG"/>
          </a:p>
        </p:txBody>
      </p:sp>
    </p:spTree>
    <p:extLst>
      <p:ext uri="{BB962C8B-B14F-4D97-AF65-F5344CB8AC3E}">
        <p14:creationId xmlns:p14="http://schemas.microsoft.com/office/powerpoint/2010/main" val="726436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lstStyle>
            <a:lvl1pPr algn="ctr">
              <a:spcBef>
                <a:spcPct val="0"/>
              </a:spcBef>
              <a:defRPr sz="4000" b="1">
                <a:solidFill>
                  <a:schemeClr val="tx1"/>
                </a:solidFill>
                <a:latin typeface="Sakkal Majalla" pitchFamily="2" charset="-78"/>
                <a:cs typeface="Sakkal Majalla" pitchFamily="2" charset="-78"/>
              </a:defRPr>
            </a:lvl1pPr>
            <a:extLst/>
          </a:lstStyle>
          <a:p>
            <a:pPr lvl="0"/>
            <a:endParaRPr lang="ar-SA" dirty="0" smtClean="0"/>
          </a:p>
        </p:txBody>
      </p:sp>
      <p:sp>
        <p:nvSpPr>
          <p:cNvPr id="3" name="Date Placeholder 9"/>
          <p:cNvSpPr>
            <a:spLocks noGrp="1"/>
          </p:cNvSpPr>
          <p:nvPr>
            <p:ph type="dt" sz="half" idx="10"/>
          </p:nvPr>
        </p:nvSpPr>
        <p:spPr/>
        <p:txBody>
          <a:bodyPr/>
          <a:lstStyle>
            <a:lvl1pPr>
              <a:defRPr/>
            </a:lvl1pPr>
          </a:lstStyle>
          <a:p>
            <a:pPr>
              <a:defRPr/>
            </a:pPr>
            <a:fld id="{8F50701A-565D-4712-B26C-82CAD6F20352}" type="datetime1">
              <a:rPr lang="en-US"/>
              <a:pPr>
                <a:defRPr/>
              </a:pPr>
              <a:t>5/24/2011</a:t>
            </a:fld>
            <a:endParaRPr lang="ar-EG"/>
          </a:p>
        </p:txBody>
      </p:sp>
      <p:sp>
        <p:nvSpPr>
          <p:cNvPr id="4" name="Footer Placeholder 21"/>
          <p:cNvSpPr>
            <a:spLocks noGrp="1"/>
          </p:cNvSpPr>
          <p:nvPr>
            <p:ph type="ftr" sz="quarter" idx="11"/>
          </p:nvPr>
        </p:nvSpPr>
        <p:spPr/>
        <p:txBody>
          <a:bodyPr/>
          <a:lstStyle>
            <a:lvl1pPr>
              <a:defRPr/>
            </a:lvl1pPr>
          </a:lstStyle>
          <a:p>
            <a:pPr>
              <a:defRPr/>
            </a:pPr>
            <a:endParaRPr lang="ar-EG"/>
          </a:p>
        </p:txBody>
      </p:sp>
      <p:sp>
        <p:nvSpPr>
          <p:cNvPr id="5" name="Slide Number Placeholder 17"/>
          <p:cNvSpPr>
            <a:spLocks noGrp="1"/>
          </p:cNvSpPr>
          <p:nvPr>
            <p:ph type="sldNum" sz="quarter" idx="12"/>
          </p:nvPr>
        </p:nvSpPr>
        <p:spPr/>
        <p:txBody>
          <a:bodyPr/>
          <a:lstStyle>
            <a:lvl1pPr>
              <a:defRPr/>
            </a:lvl1pPr>
          </a:lstStyle>
          <a:p>
            <a:pPr>
              <a:defRPr/>
            </a:pPr>
            <a:fld id="{16A6F6CE-1A22-4273-8C7F-89BEE6F9EB47}" type="slidenum">
              <a:rPr lang="ar-EG"/>
              <a:pPr>
                <a:defRPr/>
              </a:pPr>
              <a:t>‹#›</a:t>
            </a:fld>
            <a:endParaRPr lang="ar-EG"/>
          </a:p>
        </p:txBody>
      </p:sp>
    </p:spTree>
    <p:extLst>
      <p:ext uri="{BB962C8B-B14F-4D97-AF65-F5344CB8AC3E}">
        <p14:creationId xmlns:p14="http://schemas.microsoft.com/office/powerpoint/2010/main" val="726436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October 3, 2010</a:t>
            </a:r>
            <a:endParaRPr lang="ar-EG"/>
          </a:p>
        </p:txBody>
      </p:sp>
      <p:sp>
        <p:nvSpPr>
          <p:cNvPr id="5" name="Footer Placeholder 4"/>
          <p:cNvSpPr>
            <a:spLocks noGrp="1"/>
          </p:cNvSpPr>
          <p:nvPr>
            <p:ph type="ftr" sz="quarter" idx="11"/>
          </p:nvPr>
        </p:nvSpPr>
        <p:spPr/>
        <p:txBody>
          <a:bodyPr/>
          <a:lstStyle/>
          <a:p>
            <a:pPr>
              <a:defRPr/>
            </a:pPr>
            <a:endParaRPr lang="ar-EG"/>
          </a:p>
        </p:txBody>
      </p:sp>
      <p:sp>
        <p:nvSpPr>
          <p:cNvPr id="6" name="Slide Number Placeholder 5"/>
          <p:cNvSpPr>
            <a:spLocks noGrp="1"/>
          </p:cNvSpPr>
          <p:nvPr>
            <p:ph type="sldNum" sz="quarter" idx="12"/>
          </p:nvPr>
        </p:nvSpPr>
        <p:spPr/>
        <p:txBody>
          <a:bodyPr/>
          <a:lstStyle/>
          <a:p>
            <a:pPr>
              <a:defRPr/>
            </a:pPr>
            <a:fld id="{384A4ED8-2D9A-4B35-B044-A76FBD4C0B23}" type="slidenum">
              <a:rPr lang="ar-EG" smtClean="0"/>
              <a:pPr>
                <a:defRPr/>
              </a:pPr>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October 3, 2010</a:t>
            </a:r>
            <a:endParaRPr lang="ar-EG"/>
          </a:p>
        </p:txBody>
      </p:sp>
      <p:sp>
        <p:nvSpPr>
          <p:cNvPr id="5" name="Footer Placeholder 4"/>
          <p:cNvSpPr>
            <a:spLocks noGrp="1"/>
          </p:cNvSpPr>
          <p:nvPr>
            <p:ph type="ftr" sz="quarter" idx="11"/>
          </p:nvPr>
        </p:nvSpPr>
        <p:spPr/>
        <p:txBody>
          <a:bodyPr/>
          <a:lstStyle/>
          <a:p>
            <a:pPr>
              <a:defRPr/>
            </a:pPr>
            <a:endParaRPr lang="ar-EG"/>
          </a:p>
        </p:txBody>
      </p:sp>
      <p:sp>
        <p:nvSpPr>
          <p:cNvPr id="6" name="Slide Number Placeholder 5"/>
          <p:cNvSpPr>
            <a:spLocks noGrp="1"/>
          </p:cNvSpPr>
          <p:nvPr>
            <p:ph type="sldNum" sz="quarter" idx="12"/>
          </p:nvPr>
        </p:nvSpPr>
        <p:spPr/>
        <p:txBody>
          <a:bodyPr/>
          <a:lstStyle/>
          <a:p>
            <a:pPr>
              <a:defRPr/>
            </a:pPr>
            <a:fld id="{33073CE8-8B31-4F0C-AF61-16D63BE7012B}" type="slidenum">
              <a:rPr lang="ar-EG" smtClean="0"/>
              <a:pPr>
                <a:defRPr/>
              </a:pPr>
              <a:t>‹#›</a:t>
            </a:fld>
            <a:endParaRPr lang="ar-EG"/>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r>
              <a:rPr lang="en-US" smtClean="0"/>
              <a:t>October 3, 2010</a:t>
            </a:r>
            <a:endParaRPr lang="ar-EG"/>
          </a:p>
        </p:txBody>
      </p:sp>
      <p:sp>
        <p:nvSpPr>
          <p:cNvPr id="6" name="Footer Placeholder 5"/>
          <p:cNvSpPr>
            <a:spLocks noGrp="1"/>
          </p:cNvSpPr>
          <p:nvPr>
            <p:ph type="ftr" sz="quarter" idx="11"/>
          </p:nvPr>
        </p:nvSpPr>
        <p:spPr/>
        <p:txBody>
          <a:bodyPr/>
          <a:lstStyle/>
          <a:p>
            <a:pPr>
              <a:defRPr/>
            </a:pPr>
            <a:endParaRPr lang="ar-EG"/>
          </a:p>
        </p:txBody>
      </p:sp>
      <p:sp>
        <p:nvSpPr>
          <p:cNvPr id="7" name="Slide Number Placeholder 6"/>
          <p:cNvSpPr>
            <a:spLocks noGrp="1"/>
          </p:cNvSpPr>
          <p:nvPr>
            <p:ph type="sldNum" sz="quarter" idx="12"/>
          </p:nvPr>
        </p:nvSpPr>
        <p:spPr/>
        <p:txBody>
          <a:bodyPr/>
          <a:lstStyle/>
          <a:p>
            <a:pPr>
              <a:defRPr/>
            </a:pPr>
            <a:fld id="{E797A084-254E-40B0-B3CD-7C7687A2961C}" type="slidenum">
              <a:rPr lang="ar-EG" smtClean="0"/>
              <a:pPr>
                <a:defRPr/>
              </a:pPr>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r>
              <a:rPr lang="en-US" smtClean="0"/>
              <a:t>October 3, 2010</a:t>
            </a:r>
            <a:endParaRPr lang="ar-EG"/>
          </a:p>
        </p:txBody>
      </p:sp>
      <p:sp>
        <p:nvSpPr>
          <p:cNvPr id="8" name="Footer Placeholder 7"/>
          <p:cNvSpPr>
            <a:spLocks noGrp="1"/>
          </p:cNvSpPr>
          <p:nvPr>
            <p:ph type="ftr" sz="quarter" idx="11"/>
          </p:nvPr>
        </p:nvSpPr>
        <p:spPr/>
        <p:txBody>
          <a:bodyPr/>
          <a:lstStyle/>
          <a:p>
            <a:pPr>
              <a:defRPr/>
            </a:pPr>
            <a:endParaRPr lang="ar-EG"/>
          </a:p>
        </p:txBody>
      </p:sp>
      <p:sp>
        <p:nvSpPr>
          <p:cNvPr id="9" name="Slide Number Placeholder 8"/>
          <p:cNvSpPr>
            <a:spLocks noGrp="1"/>
          </p:cNvSpPr>
          <p:nvPr>
            <p:ph type="sldNum" sz="quarter" idx="12"/>
          </p:nvPr>
        </p:nvSpPr>
        <p:spPr/>
        <p:txBody>
          <a:bodyPr/>
          <a:lstStyle/>
          <a:p>
            <a:pPr>
              <a:defRPr/>
            </a:pPr>
            <a:fld id="{0568A721-BFB3-468E-B09B-2CE2EA64268F}" type="slidenum">
              <a:rPr lang="ar-EG" smtClean="0"/>
              <a:pPr>
                <a:defRPr/>
              </a:pPr>
              <a:t>‹#›</a:t>
            </a:fld>
            <a:endParaRPr lang="ar-EG"/>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smtClean="0"/>
              <a:t>October 3, 2010</a:t>
            </a:r>
            <a:endParaRPr lang="ar-EG"/>
          </a:p>
        </p:txBody>
      </p:sp>
      <p:sp>
        <p:nvSpPr>
          <p:cNvPr id="4" name="Footer Placeholder 3"/>
          <p:cNvSpPr>
            <a:spLocks noGrp="1"/>
          </p:cNvSpPr>
          <p:nvPr>
            <p:ph type="ftr" sz="quarter" idx="11"/>
          </p:nvPr>
        </p:nvSpPr>
        <p:spPr/>
        <p:txBody>
          <a:bodyPr/>
          <a:lstStyle/>
          <a:p>
            <a:pPr>
              <a:defRPr/>
            </a:pPr>
            <a:endParaRPr lang="ar-EG"/>
          </a:p>
        </p:txBody>
      </p:sp>
      <p:sp>
        <p:nvSpPr>
          <p:cNvPr id="5" name="Slide Number Placeholder 4"/>
          <p:cNvSpPr>
            <a:spLocks noGrp="1"/>
          </p:cNvSpPr>
          <p:nvPr>
            <p:ph type="sldNum" sz="quarter" idx="12"/>
          </p:nvPr>
        </p:nvSpPr>
        <p:spPr/>
        <p:txBody>
          <a:bodyPr/>
          <a:lstStyle/>
          <a:p>
            <a:pPr>
              <a:defRPr/>
            </a:pPr>
            <a:fld id="{1064E13B-6707-43D0-85E6-3A7AE72AFF80}" type="slidenum">
              <a:rPr lang="ar-EG" smtClean="0"/>
              <a:pPr>
                <a:defRPr/>
              </a:pPr>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October 3, 2010</a:t>
            </a:r>
            <a:endParaRPr lang="ar-EG"/>
          </a:p>
        </p:txBody>
      </p:sp>
      <p:sp>
        <p:nvSpPr>
          <p:cNvPr id="3" name="Footer Placeholder 2"/>
          <p:cNvSpPr>
            <a:spLocks noGrp="1"/>
          </p:cNvSpPr>
          <p:nvPr>
            <p:ph type="ftr" sz="quarter" idx="11"/>
          </p:nvPr>
        </p:nvSpPr>
        <p:spPr/>
        <p:txBody>
          <a:bodyPr/>
          <a:lstStyle/>
          <a:p>
            <a:pPr>
              <a:defRPr/>
            </a:pPr>
            <a:endParaRPr lang="ar-EG"/>
          </a:p>
        </p:txBody>
      </p:sp>
      <p:sp>
        <p:nvSpPr>
          <p:cNvPr id="4" name="Slide Number Placeholder 3"/>
          <p:cNvSpPr>
            <a:spLocks noGrp="1"/>
          </p:cNvSpPr>
          <p:nvPr>
            <p:ph type="sldNum" sz="quarter" idx="12"/>
          </p:nvPr>
        </p:nvSpPr>
        <p:spPr/>
        <p:txBody>
          <a:bodyPr/>
          <a:lstStyle/>
          <a:p>
            <a:pPr>
              <a:defRPr/>
            </a:pPr>
            <a:fld id="{FBCA6DD9-A7E6-4D0A-9210-0390F013CF43}" type="slidenum">
              <a:rPr lang="ar-EG" smtClean="0"/>
              <a:pPr>
                <a:defRPr/>
              </a:pPr>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October 3, 2010</a:t>
            </a:r>
            <a:endParaRPr lang="ar-EG"/>
          </a:p>
        </p:txBody>
      </p:sp>
      <p:sp>
        <p:nvSpPr>
          <p:cNvPr id="6" name="Footer Placeholder 5"/>
          <p:cNvSpPr>
            <a:spLocks noGrp="1"/>
          </p:cNvSpPr>
          <p:nvPr>
            <p:ph type="ftr" sz="quarter" idx="11"/>
          </p:nvPr>
        </p:nvSpPr>
        <p:spPr/>
        <p:txBody>
          <a:bodyPr/>
          <a:lstStyle/>
          <a:p>
            <a:pPr>
              <a:defRPr/>
            </a:pPr>
            <a:endParaRPr lang="ar-EG"/>
          </a:p>
        </p:txBody>
      </p:sp>
      <p:sp>
        <p:nvSpPr>
          <p:cNvPr id="7" name="Slide Number Placeholder 6"/>
          <p:cNvSpPr>
            <a:spLocks noGrp="1"/>
          </p:cNvSpPr>
          <p:nvPr>
            <p:ph type="sldNum" sz="quarter" idx="12"/>
          </p:nvPr>
        </p:nvSpPr>
        <p:spPr/>
        <p:txBody>
          <a:bodyPr/>
          <a:lstStyle/>
          <a:p>
            <a:pPr>
              <a:defRPr/>
            </a:pPr>
            <a:fld id="{D5993DAB-2042-4864-97A2-34329C4957F1}" type="slidenum">
              <a:rPr lang="ar-EG" smtClean="0"/>
              <a:pPr>
                <a:defRPr/>
              </a:pPr>
              <a:t>‹#›</a:t>
            </a:fld>
            <a:endParaRPr lang="ar-EG"/>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October 3, 2010</a:t>
            </a:r>
            <a:endParaRPr lang="ar-EG"/>
          </a:p>
        </p:txBody>
      </p:sp>
      <p:sp>
        <p:nvSpPr>
          <p:cNvPr id="6" name="Footer Placeholder 5"/>
          <p:cNvSpPr>
            <a:spLocks noGrp="1"/>
          </p:cNvSpPr>
          <p:nvPr>
            <p:ph type="ftr" sz="quarter" idx="11"/>
          </p:nvPr>
        </p:nvSpPr>
        <p:spPr/>
        <p:txBody>
          <a:bodyPr/>
          <a:lstStyle/>
          <a:p>
            <a:pPr>
              <a:defRPr/>
            </a:pPr>
            <a:endParaRPr lang="ar-EG"/>
          </a:p>
        </p:txBody>
      </p:sp>
      <p:sp>
        <p:nvSpPr>
          <p:cNvPr id="7" name="Slide Number Placeholder 6"/>
          <p:cNvSpPr>
            <a:spLocks noGrp="1"/>
          </p:cNvSpPr>
          <p:nvPr>
            <p:ph type="sldNum" sz="quarter" idx="12"/>
          </p:nvPr>
        </p:nvSpPr>
        <p:spPr/>
        <p:txBody>
          <a:bodyPr/>
          <a:lstStyle/>
          <a:p>
            <a:pPr>
              <a:defRPr/>
            </a:pPr>
            <a:fld id="{C47A3910-AB96-473B-8EC5-6C5D15C753C4}" type="slidenum">
              <a:rPr lang="ar-EG" smtClean="0"/>
              <a:pPr>
                <a:defRPr/>
              </a:pPr>
              <a:t>‹#›</a:t>
            </a:fld>
            <a:endParaRPr lang="ar-E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r>
              <a:rPr lang="en-US" smtClean="0"/>
              <a:t>October 3, 2010</a:t>
            </a:r>
            <a:endParaRPr lang="ar-EG"/>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ar-EG"/>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7E5B0744-9E20-4ADF-A85C-11DCE0412532}" type="slidenum">
              <a:rPr lang="ar-EG" smtClean="0"/>
              <a:pPr>
                <a:defRPr/>
              </a:pPr>
              <a:t>‹#›</a:t>
            </a:fld>
            <a:endParaRPr lang="ar-EG"/>
          </a:p>
        </p:txBody>
      </p:sp>
    </p:spTree>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 id="2147484340" r:id="rId12"/>
    <p:sldLayoutId id="2147484341" r:id="rId13"/>
  </p:sldLayoutIdLst>
  <p:hf hdr="0" ftr="0"/>
  <p:txStyles>
    <p:titleStyle>
      <a:lvl1pPr algn="l" defTabSz="914400" rtl="1"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r" defTabSz="914400" rtl="1"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r" defTabSz="914400" rtl="1"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r" defTabSz="914400" rtl="1"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r" defTabSz="914400" rtl="1"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r" defTabSz="914400" rtl="1"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3.emf"/><Relationship Id="rId4" Type="http://schemas.openxmlformats.org/officeDocument/2006/relationships/oleObject" Target="../embeddings/oleObject4.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4.png"/><Relationship Id="rId4" Type="http://schemas.openxmlformats.org/officeDocument/2006/relationships/oleObject" Target="../embeddings/oleObject5.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15.emf"/><Relationship Id="rId4" Type="http://schemas.openxmlformats.org/officeDocument/2006/relationships/oleObject" Target="../embeddings/oleObject6.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6.emf"/><Relationship Id="rId4" Type="http://schemas.openxmlformats.org/officeDocument/2006/relationships/oleObject" Target="../embeddings/oleObject7.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17.emf"/><Relationship Id="rId4" Type="http://schemas.openxmlformats.org/officeDocument/2006/relationships/oleObject" Target="../embeddings/oleObject8.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9.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931611013"/>
              </p:ext>
            </p:extLst>
          </p:nvPr>
        </p:nvGraphicFramePr>
        <p:xfrm>
          <a:off x="571472" y="1993970"/>
          <a:ext cx="8001056" cy="2371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629"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2E88F5C-6D2D-4D3B-8687-6785FC65DBAA}" type="slidenum">
              <a:rPr lang="ar-EG" smtClean="0"/>
              <a:pPr fontAlgn="base">
                <a:spcBef>
                  <a:spcPct val="0"/>
                </a:spcBef>
                <a:spcAft>
                  <a:spcPct val="0"/>
                </a:spcAft>
                <a:defRPr/>
              </a:pPr>
              <a:t>1</a:t>
            </a:fld>
            <a:endParaRPr lang="ar-EG" smtClean="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841EE299-522A-4328-85D9-A1E947EE22FA}" type="slidenum">
              <a:rPr lang="ar-SA" smtClean="0"/>
              <a:pPr fontAlgn="base">
                <a:spcBef>
                  <a:spcPct val="0"/>
                </a:spcBef>
                <a:spcAft>
                  <a:spcPct val="0"/>
                </a:spcAft>
                <a:defRPr/>
              </a:pPr>
              <a:t>10</a:t>
            </a:fld>
            <a:endParaRPr lang="en-US" dirty="0" smtClean="0">
              <a:cs typeface="Arial" pitchFamily="34" charset="0"/>
            </a:endParaRPr>
          </a:p>
        </p:txBody>
      </p:sp>
      <p:pic>
        <p:nvPicPr>
          <p:cNvPr id="36867" name="Picture 2" descr="http://histoiregeographie.iquebec.com/egyjour.jpg"/>
          <p:cNvPicPr>
            <a:picLocks noChangeAspect="1" noChangeArrowheads="1"/>
          </p:cNvPicPr>
          <p:nvPr/>
        </p:nvPicPr>
        <p:blipFill>
          <a:blip r:embed="rId3"/>
          <a:srcRect/>
          <a:stretch>
            <a:fillRect/>
          </a:stretch>
        </p:blipFill>
        <p:spPr bwMode="auto">
          <a:xfrm>
            <a:off x="683568" y="1340768"/>
            <a:ext cx="7786117" cy="5040560"/>
          </a:xfrm>
          <a:prstGeom prst="rect">
            <a:avLst/>
          </a:prstGeom>
          <a:ln>
            <a:noFill/>
          </a:ln>
          <a:effectLst>
            <a:softEdge rad="112500"/>
          </a:effectLst>
        </p:spPr>
      </p:pic>
      <p:sp>
        <p:nvSpPr>
          <p:cNvPr id="2" name="Rectangle 1"/>
          <p:cNvSpPr/>
          <p:nvPr/>
        </p:nvSpPr>
        <p:spPr>
          <a:xfrm>
            <a:off x="1795065" y="686997"/>
            <a:ext cx="7025407" cy="509755"/>
          </a:xfrm>
          <a:prstGeom prst="rect">
            <a:avLst/>
          </a:prstGeom>
        </p:spPr>
        <p:txBody>
          <a:bodyPr wrap="square">
            <a:spAutoFit/>
          </a:bodyPr>
          <a:lstStyle/>
          <a:p>
            <a:pPr marL="88900" eaLnBrk="1" fontAlgn="t" hangingPunct="1">
              <a:lnSpc>
                <a:spcPts val="2900"/>
              </a:lnSpc>
              <a:spcAft>
                <a:spcPts val="0"/>
              </a:spcAft>
              <a:buClr>
                <a:schemeClr val="tx1">
                  <a:lumMod val="95000"/>
                  <a:lumOff val="5000"/>
                </a:schemeClr>
              </a:buClr>
              <a:buSzPct val="70000"/>
              <a:tabLst>
                <a:tab pos="541338" algn="l"/>
              </a:tabLst>
              <a:defRPr/>
            </a:pPr>
            <a:r>
              <a:rPr lang="ar-EG" sz="3200" dirty="0" smtClean="0">
                <a:latin typeface="Sakkal Majalla" pitchFamily="2" charset="-78"/>
                <a:cs typeface="Sakkal Majalla" pitchFamily="2" charset="-78"/>
              </a:rPr>
              <a:t>3)  </a:t>
            </a:r>
            <a:r>
              <a:rPr lang="ar-EG" sz="3600" dirty="0" smtClean="0">
                <a:latin typeface="Sakkal Majalla" pitchFamily="2" charset="-78"/>
                <a:cs typeface="Sakkal Majalla" pitchFamily="2" charset="-78"/>
              </a:rPr>
              <a:t>عدم </a:t>
            </a:r>
            <a:r>
              <a:rPr lang="ar-EG" sz="3600" dirty="0">
                <a:latin typeface="Sakkal Majalla" pitchFamily="2" charset="-78"/>
                <a:cs typeface="Sakkal Majalla" pitchFamily="2" charset="-78"/>
              </a:rPr>
              <a:t>التوازن في التوزيع الجغرافي </a:t>
            </a:r>
            <a:r>
              <a:rPr lang="ar-EG" sz="3600" dirty="0" smtClean="0">
                <a:latin typeface="Sakkal Majalla" pitchFamily="2" charset="-78"/>
                <a:cs typeface="Sakkal Majalla" pitchFamily="2" charset="-78"/>
              </a:rPr>
              <a:t>للسكان</a:t>
            </a:r>
            <a:endParaRPr lang="ar-EG" sz="3600" dirty="0">
              <a:latin typeface="Sakkal Majalla" pitchFamily="2" charset="-78"/>
              <a:cs typeface="Sakkal Majalla" pitchFamily="2" charset="-78"/>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04664"/>
            <a:ext cx="8229600" cy="576064"/>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anchor="ctr">
            <a:noAutofit/>
            <a:scene3d>
              <a:camera prst="orthographicFront"/>
              <a:lightRig rig="soft" dir="t"/>
            </a:scene3d>
            <a:sp3d prstMaterial="softEdge">
              <a:bevelT w="25400" h="25400"/>
            </a:sp3d>
          </a:bodyPr>
          <a:lstStyle/>
          <a:p>
            <a:pPr algn="ctr" eaLnBrk="1" fontAlgn="auto" hangingPunct="1">
              <a:spcAft>
                <a:spcPts val="0"/>
              </a:spcAft>
            </a:pPr>
            <a:r>
              <a:rPr lang="ar-EG" altLang="en-US" sz="3800" b="1" dirty="0">
                <a:solidFill>
                  <a:schemeClr val="tx1"/>
                </a:solidFill>
                <a:latin typeface="Sakkal Majalla" pitchFamily="2" charset="-78"/>
                <a:cs typeface="Sakkal Majalla" pitchFamily="2" charset="-78"/>
              </a:rPr>
              <a:t>منهجيات السيطرة علي النمو السكاني</a:t>
            </a:r>
          </a:p>
        </p:txBody>
      </p:sp>
      <p:sp>
        <p:nvSpPr>
          <p:cNvPr id="2" name="Content Placeholder 1"/>
          <p:cNvSpPr>
            <a:spLocks noGrp="1"/>
          </p:cNvSpPr>
          <p:nvPr>
            <p:ph idx="1"/>
          </p:nvPr>
        </p:nvSpPr>
        <p:spPr>
          <a:xfrm>
            <a:off x="468313" y="1196753"/>
            <a:ext cx="8229600" cy="4032448"/>
          </a:xfrm>
        </p:spPr>
        <p:txBody>
          <a:bodyPr>
            <a:noAutofit/>
          </a:bodyPr>
          <a:lstStyle/>
          <a:p>
            <a:pPr marL="87313" indent="0" algn="just" eaLnBrk="1" fontAlgn="auto" hangingPunct="1">
              <a:lnSpc>
                <a:spcPts val="4320"/>
              </a:lnSpc>
              <a:spcAft>
                <a:spcPts val="0"/>
              </a:spcAft>
              <a:buFont typeface="Wingdings 3"/>
              <a:buNone/>
              <a:defRPr/>
            </a:pPr>
            <a:r>
              <a:rPr lang="ar-EG" sz="3600" dirty="0" smtClean="0">
                <a:latin typeface="Sakkal Majalla" pitchFamily="2" charset="-78"/>
                <a:cs typeface="Sakkal Majalla" pitchFamily="2" charset="-78"/>
              </a:rPr>
              <a:t>تبنى المجتمع الدولى عدة منهجيات لخفض الخصوبة, سواء بشكل مباشر من خلال توفير خدمات تنظيم الأسرة؛ أو بشكل غير مباشر عن طريق:</a:t>
            </a:r>
          </a:p>
          <a:p>
            <a:pPr marL="533400" indent="-425450" algn="just" eaLnBrk="1" fontAlgn="auto" hangingPunct="1">
              <a:lnSpc>
                <a:spcPts val="4320"/>
              </a:lnSpc>
              <a:spcAft>
                <a:spcPts val="0"/>
              </a:spcAft>
              <a:buClrTx/>
              <a:buSzPct val="70000"/>
              <a:buFont typeface="+mj-lt"/>
              <a:buAutoNum type="arabicParenR"/>
              <a:defRPr/>
            </a:pPr>
            <a:r>
              <a:rPr lang="ar-EG" sz="3600" dirty="0" smtClean="0">
                <a:latin typeface="Sakkal Majalla" pitchFamily="2" charset="-78"/>
                <a:cs typeface="Sakkal Majalla" pitchFamily="2" charset="-78"/>
              </a:rPr>
              <a:t>التركيز على التنمية  على أمل أن تنخفض الخصوبة من تلقاء نفسها مثلما حدث فى الدول المتقدمة. وهذه التنمية بدورها تساعد على خروج المرأة للعمل, مثلا, مما يؤدي إلى خفض الخصوبة</a:t>
            </a:r>
          </a:p>
        </p:txBody>
      </p:sp>
      <p:sp>
        <p:nvSpPr>
          <p:cNvPr id="35844"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B16CEC4-89DF-4AE1-A326-CB1CD160D7B3}" type="slidenum">
              <a:rPr lang="ar-EG" smtClean="0"/>
              <a:pPr fontAlgn="base">
                <a:spcBef>
                  <a:spcPct val="0"/>
                </a:spcBef>
                <a:spcAft>
                  <a:spcPct val="0"/>
                </a:spcAft>
                <a:defRPr/>
              </a:pPr>
              <a:t>11</a:t>
            </a:fld>
            <a:endParaRPr lang="ar-EG" smtClean="0"/>
          </a:p>
        </p:txBody>
      </p:sp>
      <p:sp>
        <p:nvSpPr>
          <p:cNvPr id="7" name="Title 2"/>
          <p:cNvSpPr txBox="1">
            <a:spLocks/>
          </p:cNvSpPr>
          <p:nvPr/>
        </p:nvSpPr>
        <p:spPr>
          <a:xfrm>
            <a:off x="428596" y="5643578"/>
            <a:ext cx="1257280" cy="428628"/>
          </a:xfrm>
          <a:prstGeom prst="rect">
            <a:avLst/>
          </a:prstGeom>
        </p:spPr>
        <p:txBody>
          <a:bodyPr anchor="ctr">
            <a:scene3d>
              <a:camera prst="orthographicFront"/>
              <a:lightRig rig="soft" dir="t"/>
            </a:scene3d>
            <a:sp3d prstMaterial="softEdge">
              <a:bevelT w="25400" h="25400"/>
            </a:sp3d>
          </a:bodyPr>
          <a:lstStyle/>
          <a:p>
            <a:pPr marL="365760" indent="-256032" algn="ctr" fontAlgn="auto">
              <a:spcBef>
                <a:spcPts val="400"/>
              </a:spcBef>
              <a:spcAft>
                <a:spcPts val="0"/>
              </a:spcAft>
              <a:defRPr/>
            </a:pPr>
            <a:r>
              <a:rPr lang="ar-EG" sz="2400" dirty="0">
                <a:solidFill>
                  <a:prstClr val="black"/>
                </a:solidFill>
                <a:latin typeface="Microsoft Uighur" pitchFamily="2" charset="-78"/>
                <a:cs typeface="Microsoft Uighur" pitchFamily="2" charset="-78"/>
                <a:sym typeface="Wingdings 3"/>
              </a:rPr>
              <a:t></a:t>
            </a:r>
            <a:endParaRPr lang="ar-EG" sz="2400" dirty="0">
              <a:solidFill>
                <a:prstClr val="black"/>
              </a:solidFill>
              <a:latin typeface="Microsoft Uighur" pitchFamily="2" charset="-78"/>
              <a:cs typeface="Microsoft Uighur"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688"/>
            <a:ext cx="8229600" cy="4032448"/>
          </a:xfrm>
        </p:spPr>
        <p:txBody>
          <a:bodyPr>
            <a:noAutofit/>
          </a:bodyPr>
          <a:lstStyle/>
          <a:p>
            <a:pPr marL="541338" indent="-365125" algn="just" defTabSz="622300" eaLnBrk="1" fontAlgn="auto" hangingPunct="1">
              <a:spcAft>
                <a:spcPts val="0"/>
              </a:spcAft>
              <a:buClrTx/>
              <a:buSzPct val="70000"/>
              <a:buFont typeface="+mj-lt"/>
              <a:buAutoNum type="arabicParenR" startAt="2"/>
              <a:defRPr/>
            </a:pPr>
            <a:r>
              <a:rPr lang="ar-EG" sz="3600" dirty="0">
                <a:latin typeface="Sakkal Majalla" pitchFamily="2" charset="-78"/>
                <a:cs typeface="Sakkal Majalla" pitchFamily="2" charset="-78"/>
              </a:rPr>
              <a:t>خلق ظروف تشجع الأفراد والأسر على خفض الخصوبة, مثل تحسين المستوى الصحى مما يؤدى إلى خفض معدلات وفيات الأطفال - الأمر الذي يساعد الأزواج على عدم التفكير فى تعويض من يموت من أطفالهم</a:t>
            </a:r>
            <a:endParaRPr lang="en-US" sz="3600" dirty="0">
              <a:latin typeface="Sakkal Majalla" pitchFamily="2" charset="-78"/>
              <a:cs typeface="Sakkal Majalla" pitchFamily="2" charset="-78"/>
            </a:endParaRPr>
          </a:p>
          <a:p>
            <a:pPr marL="541338" indent="-365125" algn="just" defTabSz="622300" eaLnBrk="1" fontAlgn="auto" hangingPunct="1">
              <a:spcAft>
                <a:spcPts val="0"/>
              </a:spcAft>
              <a:buClrTx/>
              <a:buSzPct val="70000"/>
              <a:buFont typeface="+mj-lt"/>
              <a:buAutoNum type="arabicParenR" startAt="2"/>
              <a:defRPr/>
            </a:pPr>
            <a:r>
              <a:rPr lang="ar-EG" sz="3600" dirty="0" smtClean="0">
                <a:latin typeface="Sakkal Majalla" pitchFamily="2" charset="-78"/>
                <a:cs typeface="Sakkal Majalla" pitchFamily="2" charset="-78"/>
              </a:rPr>
              <a:t>سن القوانين مثل رفع السن عند الزواج، أو تقديم حوافز لخفض الخصوبة أو تقديم عقوبات لإنجاب عدد معين من الأفراد</a:t>
            </a:r>
            <a:endParaRPr lang="en-US" sz="3600" dirty="0" smtClean="0">
              <a:latin typeface="Sakkal Majalla" pitchFamily="2" charset="-78"/>
              <a:cs typeface="Sakkal Majalla" pitchFamily="2" charset="-78"/>
            </a:endParaRPr>
          </a:p>
        </p:txBody>
      </p:sp>
      <p:sp>
        <p:nvSpPr>
          <p:cNvPr id="36867"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DD006AF-4172-44E5-A13A-7575E6E3D826}" type="slidenum">
              <a:rPr lang="ar-EG" smtClean="0"/>
              <a:pPr fontAlgn="base">
                <a:spcBef>
                  <a:spcPct val="0"/>
                </a:spcBef>
                <a:spcAft>
                  <a:spcPct val="0"/>
                </a:spcAft>
                <a:defRPr/>
              </a:pPr>
              <a:t>12</a:t>
            </a:fld>
            <a:endParaRPr lang="ar-EG" smtClean="0"/>
          </a:p>
        </p:txBody>
      </p:sp>
      <p:sp>
        <p:nvSpPr>
          <p:cNvPr id="3" name="Rectangle 2"/>
          <p:cNvSpPr/>
          <p:nvPr/>
        </p:nvSpPr>
        <p:spPr>
          <a:xfrm>
            <a:off x="1763688" y="4869160"/>
            <a:ext cx="5760640" cy="1220847"/>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fontAlgn="auto">
              <a:lnSpc>
                <a:spcPts val="4400"/>
              </a:lnSpc>
              <a:spcBef>
                <a:spcPts val="0"/>
              </a:spcBef>
              <a:spcAft>
                <a:spcPts val="0"/>
              </a:spcAft>
              <a:defRPr/>
            </a:pPr>
            <a:r>
              <a:rPr lang="ar-EG" sz="3200" b="1" dirty="0">
                <a:latin typeface="Sakkal Majalla" pitchFamily="2" charset="-78"/>
                <a:cs typeface="Sakkal Majalla" pitchFamily="2" charset="-78"/>
              </a:rPr>
              <a:t>ومازال المنهج الأهم والذى يتميز بالأثر المباشر هو التطبيق </a:t>
            </a:r>
            <a:r>
              <a:rPr lang="ar-EG" sz="3200" b="1" dirty="0" smtClean="0">
                <a:latin typeface="Sakkal Majalla" pitchFamily="2" charset="-78"/>
                <a:cs typeface="Sakkal Majalla" pitchFamily="2" charset="-78"/>
              </a:rPr>
              <a:t>الفعال لبرامج </a:t>
            </a:r>
            <a:r>
              <a:rPr lang="ar-EG" sz="3200" b="1" dirty="0">
                <a:latin typeface="Sakkal Majalla" pitchFamily="2" charset="-78"/>
                <a:cs typeface="Sakkal Majalla" pitchFamily="2" charset="-78"/>
              </a:rPr>
              <a:t>تنظيم الأسرة</a:t>
            </a:r>
            <a:endParaRPr lang="ar-EG" sz="3200" dirty="0">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2708920"/>
            <a:ext cx="8229600" cy="936104"/>
          </a:xfrm>
          <a:prstGeom prst="round2DiagRect">
            <a:avLst/>
          </a:prstGeom>
          <a:blipFill>
            <a:blip r:embed="rId2" cstate="print"/>
            <a:tile tx="0" ty="0" sx="100000" sy="100000" flip="none" algn="tl"/>
          </a:blipFill>
        </p:spPr>
        <p:txBody>
          <a:bodyPr>
            <a:normAutofit/>
          </a:bodyPr>
          <a:lstStyle/>
          <a:p>
            <a:pPr algn="ctr" eaLnBrk="1" fontAlgn="auto" hangingPunct="1">
              <a:spcAft>
                <a:spcPts val="0"/>
              </a:spcAft>
              <a:defRPr/>
            </a:pPr>
            <a:r>
              <a:rPr lang="ar-EG" altLang="en-US" sz="4500" b="1" dirty="0" smtClean="0">
                <a:solidFill>
                  <a:schemeClr val="tx1"/>
                </a:solidFill>
                <a:latin typeface="Sakkal Majalla" pitchFamily="2" charset="-78"/>
                <a:ea typeface="+mn-ea"/>
                <a:cs typeface="Sakkal Majalla" pitchFamily="2" charset="-78"/>
              </a:rPr>
              <a:t>أهمية تنظيم الأسرة</a:t>
            </a:r>
          </a:p>
        </p:txBody>
      </p:sp>
      <p:sp>
        <p:nvSpPr>
          <p:cNvPr id="37891" name="Slide Number Placeholder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853CE1D-4981-49C9-9F96-762CBF181E25}" type="slidenum">
              <a:rPr lang="ar-EG" smtClean="0"/>
              <a:pPr fontAlgn="base">
                <a:spcBef>
                  <a:spcPct val="0"/>
                </a:spcBef>
                <a:spcAft>
                  <a:spcPct val="0"/>
                </a:spcAft>
                <a:defRPr/>
              </a:pPr>
              <a:t>13</a:t>
            </a:fld>
            <a:endParaRPr lang="ar-EG" smtClean="0"/>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57166"/>
            <a:ext cx="8229600" cy="551554"/>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anchor="ctr">
            <a:noAutofit/>
            <a:scene3d>
              <a:camera prst="orthographicFront"/>
              <a:lightRig rig="soft" dir="t"/>
            </a:scene3d>
            <a:sp3d prstMaterial="softEdge">
              <a:bevelT w="25400" h="25400"/>
            </a:sp3d>
          </a:bodyPr>
          <a:lstStyle/>
          <a:p>
            <a:pPr algn="ctr" eaLnBrk="1" fontAlgn="auto" hangingPunct="1">
              <a:spcAft>
                <a:spcPts val="0"/>
              </a:spcAft>
            </a:pPr>
            <a:r>
              <a:rPr lang="ar-EG" altLang="en-US" sz="3800" b="1" dirty="0">
                <a:solidFill>
                  <a:schemeClr val="tx1"/>
                </a:solidFill>
                <a:latin typeface="Sakkal Majalla" pitchFamily="2" charset="-78"/>
                <a:cs typeface="Sakkal Majalla" pitchFamily="2" charset="-78"/>
              </a:rPr>
              <a:t>لماذا تنظيم الأسرة؟</a:t>
            </a:r>
          </a:p>
        </p:txBody>
      </p:sp>
      <p:sp>
        <p:nvSpPr>
          <p:cNvPr id="2" name="Content Placeholder 1"/>
          <p:cNvSpPr>
            <a:spLocks noGrp="1"/>
          </p:cNvSpPr>
          <p:nvPr>
            <p:ph idx="1"/>
          </p:nvPr>
        </p:nvSpPr>
        <p:spPr>
          <a:xfrm>
            <a:off x="457200" y="1340768"/>
            <a:ext cx="8229600" cy="4377656"/>
          </a:xfrm>
        </p:spPr>
        <p:txBody>
          <a:bodyPr>
            <a:noAutofit/>
          </a:bodyPr>
          <a:lstStyle/>
          <a:p>
            <a:pPr marL="84138" indent="11113" eaLnBrk="1" fontAlgn="auto" hangingPunct="1">
              <a:spcAft>
                <a:spcPts val="0"/>
              </a:spcAft>
              <a:buFont typeface="Wingdings 3"/>
              <a:buNone/>
              <a:defRPr/>
            </a:pPr>
            <a:r>
              <a:rPr lang="ar-EG" sz="3600" dirty="0" smtClean="0">
                <a:latin typeface="Sakkal Majalla" pitchFamily="2" charset="-78"/>
                <a:cs typeface="Sakkal Majalla" pitchFamily="2" charset="-78"/>
              </a:rPr>
              <a:t>يقدم تنظيم الأسرة للمرأة والأسرة البدائل والخيارات المتاحة لأسلوب حياة أفضل, حيث يتيح:</a:t>
            </a:r>
          </a:p>
          <a:p>
            <a:pPr marL="84138" indent="11113" eaLnBrk="1" fontAlgn="auto" hangingPunct="1">
              <a:spcAft>
                <a:spcPts val="0"/>
              </a:spcAft>
              <a:buFont typeface="Wingdings 3"/>
              <a:buNone/>
              <a:defRPr/>
            </a:pPr>
            <a:endParaRPr lang="ar-EG" sz="1000" dirty="0" smtClean="0">
              <a:latin typeface="Sakkal Majalla" pitchFamily="2" charset="-78"/>
              <a:cs typeface="Sakkal Majalla" pitchFamily="2" charset="-78"/>
            </a:endParaRPr>
          </a:p>
          <a:p>
            <a:pPr marL="723900" indent="-368300" eaLnBrk="1" fontAlgn="auto" hangingPunct="1">
              <a:spcAft>
                <a:spcPts val="0"/>
              </a:spcAft>
              <a:buClrTx/>
              <a:buSzPct val="80000"/>
              <a:buFont typeface="+mj-lt"/>
              <a:buAutoNum type="arabicParenR"/>
              <a:defRPr/>
            </a:pPr>
            <a:r>
              <a:rPr lang="ar-EG" sz="3600" dirty="0" smtClean="0">
                <a:latin typeface="Sakkal Majalla" pitchFamily="2" charset="-78"/>
                <a:cs typeface="Sakkal Majalla" pitchFamily="2" charset="-78"/>
              </a:rPr>
              <a:t>القدرة على تحديد عدد الأطفال والمباعدة بين الولادات بحرية ومسئولية</a:t>
            </a:r>
            <a:endParaRPr lang="en-US" sz="3600" dirty="0" smtClean="0">
              <a:latin typeface="Sakkal Majalla" pitchFamily="2" charset="-78"/>
              <a:cs typeface="Sakkal Majalla" pitchFamily="2" charset="-78"/>
            </a:endParaRPr>
          </a:p>
          <a:p>
            <a:pPr marL="723900" indent="-368300" eaLnBrk="1" fontAlgn="auto" hangingPunct="1">
              <a:spcAft>
                <a:spcPts val="0"/>
              </a:spcAft>
              <a:buClrTx/>
              <a:buSzPct val="80000"/>
              <a:buFont typeface="+mj-lt"/>
              <a:buAutoNum type="arabicParenR"/>
              <a:defRPr/>
            </a:pPr>
            <a:r>
              <a:rPr lang="ar-EG" sz="3600" dirty="0" smtClean="0">
                <a:latin typeface="Sakkal Majalla" pitchFamily="2" charset="-78"/>
                <a:cs typeface="Sakkal Majalla" pitchFamily="2" charset="-78"/>
              </a:rPr>
              <a:t>الحماية من الحمل غير المخطط</a:t>
            </a:r>
            <a:endParaRPr lang="en-US" sz="3600" dirty="0" smtClean="0">
              <a:latin typeface="Sakkal Majalla" pitchFamily="2" charset="-78"/>
              <a:cs typeface="Sakkal Majalla" pitchFamily="2" charset="-78"/>
            </a:endParaRPr>
          </a:p>
          <a:p>
            <a:pPr marL="723900" indent="-368300" eaLnBrk="1" fontAlgn="auto" hangingPunct="1">
              <a:spcAft>
                <a:spcPts val="0"/>
              </a:spcAft>
              <a:buClrTx/>
              <a:buSzPct val="80000"/>
              <a:buFont typeface="+mj-lt"/>
              <a:buAutoNum type="arabicParenR"/>
              <a:defRPr/>
            </a:pPr>
            <a:r>
              <a:rPr lang="ar-EG" sz="3600" dirty="0" smtClean="0">
                <a:latin typeface="Sakkal Majalla" pitchFamily="2" charset="-78"/>
                <a:cs typeface="Sakkal Majalla" pitchFamily="2" charset="-78"/>
              </a:rPr>
              <a:t>إمكانية حصول المرأة على فرص أفضل لمواصلة التعليم أو العمل</a:t>
            </a:r>
            <a:endParaRPr lang="en-US" sz="3600" dirty="0" smtClean="0">
              <a:latin typeface="Sakkal Majalla" pitchFamily="2" charset="-78"/>
              <a:cs typeface="Sakkal Majalla" pitchFamily="2" charset="-78"/>
            </a:endParaRPr>
          </a:p>
        </p:txBody>
      </p:sp>
      <p:sp>
        <p:nvSpPr>
          <p:cNvPr id="38916"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052DDFE-0753-414F-B64B-EA2BB3BFC26C}" type="slidenum">
              <a:rPr lang="ar-EG" smtClean="0"/>
              <a:pPr fontAlgn="base">
                <a:spcBef>
                  <a:spcPct val="0"/>
                </a:spcBef>
                <a:spcAft>
                  <a:spcPct val="0"/>
                </a:spcAft>
                <a:defRPr/>
              </a:pPr>
              <a:t>14</a:t>
            </a:fld>
            <a:endParaRPr lang="ar-EG"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04664"/>
            <a:ext cx="8229600" cy="576064"/>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anchor="ctr">
            <a:noAutofit/>
            <a:scene3d>
              <a:camera prst="orthographicFront"/>
              <a:lightRig rig="soft" dir="t"/>
            </a:scene3d>
            <a:sp3d prstMaterial="softEdge">
              <a:bevelT w="25400" h="25400"/>
            </a:sp3d>
          </a:bodyPr>
          <a:lstStyle/>
          <a:p>
            <a:pPr algn="ctr" eaLnBrk="1" fontAlgn="auto" hangingPunct="1">
              <a:spcAft>
                <a:spcPts val="0"/>
              </a:spcAft>
            </a:pPr>
            <a:r>
              <a:rPr lang="ar-EG" altLang="en-US" sz="3800" b="1" dirty="0">
                <a:solidFill>
                  <a:schemeClr val="tx1"/>
                </a:solidFill>
                <a:latin typeface="Sakkal Majalla" pitchFamily="2" charset="-78"/>
                <a:cs typeface="Sakkal Majalla" pitchFamily="2" charset="-78"/>
              </a:rPr>
              <a:t>تنظيم الأسرة ينقذ حياة الأمهات</a:t>
            </a:r>
          </a:p>
        </p:txBody>
      </p:sp>
      <p:sp>
        <p:nvSpPr>
          <p:cNvPr id="2" name="Content Placeholder 1"/>
          <p:cNvSpPr>
            <a:spLocks noGrp="1"/>
          </p:cNvSpPr>
          <p:nvPr>
            <p:ph idx="1"/>
          </p:nvPr>
        </p:nvSpPr>
        <p:spPr>
          <a:xfrm>
            <a:off x="457200" y="1268760"/>
            <a:ext cx="8229600" cy="4737124"/>
          </a:xfrm>
        </p:spPr>
        <p:txBody>
          <a:bodyPr>
            <a:noAutofit/>
          </a:bodyPr>
          <a:lstStyle/>
          <a:p>
            <a:pPr marL="365760" indent="-256032" eaLnBrk="1" fontAlgn="auto" hangingPunct="1">
              <a:spcAft>
                <a:spcPts val="0"/>
              </a:spcAft>
              <a:buFont typeface="Wingdings 3"/>
              <a:buNone/>
              <a:defRPr/>
            </a:pPr>
            <a:r>
              <a:rPr lang="ar-EG" sz="3600" dirty="0" smtClean="0">
                <a:latin typeface="Sakkal Majalla" pitchFamily="2" charset="-78"/>
                <a:cs typeface="Sakkal Majalla" pitchFamily="2" charset="-78"/>
              </a:rPr>
              <a:t>تنظيم الأسرة له تأثير كبير على معدل وفيات الأمهات.</a:t>
            </a:r>
            <a:endParaRPr lang="en-US" sz="3600" dirty="0" smtClean="0">
              <a:latin typeface="Sakkal Majalla" pitchFamily="2" charset="-78"/>
              <a:cs typeface="Sakkal Majalla" pitchFamily="2" charset="-78"/>
            </a:endParaRPr>
          </a:p>
          <a:p>
            <a:pPr marL="365760" indent="-256032" eaLnBrk="1" fontAlgn="auto" hangingPunct="1">
              <a:spcAft>
                <a:spcPts val="0"/>
              </a:spcAft>
              <a:buFont typeface="Wingdings 3"/>
              <a:buNone/>
              <a:defRPr/>
            </a:pPr>
            <a:endParaRPr lang="ar-EG" sz="1050" dirty="0" smtClean="0">
              <a:latin typeface="Sakkal Majalla" pitchFamily="2" charset="-78"/>
              <a:cs typeface="Sakkal Majalla" pitchFamily="2" charset="-78"/>
            </a:endParaRPr>
          </a:p>
          <a:p>
            <a:pPr marL="365760" indent="-256032" eaLnBrk="1" fontAlgn="auto" hangingPunct="1">
              <a:lnSpc>
                <a:spcPts val="5100"/>
              </a:lnSpc>
              <a:spcAft>
                <a:spcPts val="0"/>
              </a:spcAft>
              <a:buFont typeface="Wingdings 3"/>
              <a:buNone/>
              <a:defRPr/>
            </a:pPr>
            <a:r>
              <a:rPr lang="ar-EG" sz="3600" dirty="0" smtClean="0">
                <a:latin typeface="Sakkal Majalla" pitchFamily="2" charset="-78"/>
                <a:cs typeface="Sakkal Majalla" pitchFamily="2" charset="-78"/>
              </a:rPr>
              <a:t>ينقذ تنظيم الأسرة حياة الأمهات عن طريق:</a:t>
            </a:r>
            <a:endParaRPr lang="en-US" sz="3600" dirty="0" smtClean="0">
              <a:latin typeface="Sakkal Majalla" pitchFamily="2" charset="-78"/>
              <a:cs typeface="Sakkal Majalla" pitchFamily="2" charset="-78"/>
            </a:endParaRPr>
          </a:p>
          <a:p>
            <a:pPr marL="742950" indent="-387350" eaLnBrk="1" fontAlgn="auto" hangingPunct="1">
              <a:lnSpc>
                <a:spcPts val="5100"/>
              </a:lnSpc>
              <a:spcAft>
                <a:spcPts val="0"/>
              </a:spcAft>
              <a:buClrTx/>
              <a:buSzPct val="70000"/>
              <a:buFont typeface="+mj-lt"/>
              <a:buAutoNum type="arabicParenR"/>
              <a:defRPr/>
            </a:pPr>
            <a:r>
              <a:rPr lang="ar-EG" sz="3600" dirty="0" smtClean="0">
                <a:latin typeface="Sakkal Majalla" pitchFamily="2" charset="-78"/>
                <a:cs typeface="Sakkal Majalla" pitchFamily="2" charset="-78"/>
              </a:rPr>
              <a:t>الحد من عدد الولادات</a:t>
            </a:r>
            <a:endParaRPr lang="en-US" sz="3600" dirty="0" smtClean="0">
              <a:latin typeface="Sakkal Majalla" pitchFamily="2" charset="-78"/>
              <a:cs typeface="Sakkal Majalla" pitchFamily="2" charset="-78"/>
            </a:endParaRPr>
          </a:p>
          <a:p>
            <a:pPr marL="742950" indent="-387350" eaLnBrk="1" fontAlgn="auto" hangingPunct="1">
              <a:lnSpc>
                <a:spcPts val="5100"/>
              </a:lnSpc>
              <a:spcAft>
                <a:spcPts val="0"/>
              </a:spcAft>
              <a:buClrTx/>
              <a:buSzPct val="70000"/>
              <a:buFont typeface="+mj-lt"/>
              <a:buAutoNum type="arabicParenR"/>
              <a:defRPr/>
            </a:pPr>
            <a:r>
              <a:rPr lang="ar-EG" sz="3600" dirty="0" smtClean="0">
                <a:latin typeface="Sakkal Majalla" pitchFamily="2" charset="-78"/>
                <a:cs typeface="Sakkal Majalla" pitchFamily="2" charset="-78"/>
              </a:rPr>
              <a:t>المباعدة بين مرات الحمل</a:t>
            </a:r>
            <a:endParaRPr lang="en-US" sz="3600" dirty="0" smtClean="0">
              <a:latin typeface="Sakkal Majalla" pitchFamily="2" charset="-78"/>
              <a:cs typeface="Sakkal Majalla" pitchFamily="2" charset="-78"/>
            </a:endParaRPr>
          </a:p>
          <a:p>
            <a:pPr marL="742950" indent="-387350" eaLnBrk="1" fontAlgn="auto" hangingPunct="1">
              <a:lnSpc>
                <a:spcPts val="5100"/>
              </a:lnSpc>
              <a:spcAft>
                <a:spcPts val="0"/>
              </a:spcAft>
              <a:buClrTx/>
              <a:buSzPct val="70000"/>
              <a:buFont typeface="+mj-lt"/>
              <a:buAutoNum type="arabicParenR"/>
              <a:defRPr/>
            </a:pPr>
            <a:r>
              <a:rPr lang="ar-EG" sz="3600" dirty="0" smtClean="0">
                <a:latin typeface="Sakkal Majalla" pitchFamily="2" charset="-78"/>
                <a:cs typeface="Sakkal Majalla" pitchFamily="2" charset="-78"/>
              </a:rPr>
              <a:t>الحد من حالات الحمل في سن صغيرة جدا أو فى مراحل الإنجاب المتأخرة</a:t>
            </a:r>
            <a:endParaRPr lang="en-US" sz="3600" dirty="0" smtClean="0">
              <a:latin typeface="Sakkal Majalla" pitchFamily="2" charset="-78"/>
              <a:cs typeface="Sakkal Majalla" pitchFamily="2" charset="-78"/>
            </a:endParaRPr>
          </a:p>
        </p:txBody>
      </p:sp>
      <p:sp>
        <p:nvSpPr>
          <p:cNvPr id="39940"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6F507F9F-FFAD-4205-9CDC-57E16263FB4C}" type="slidenum">
              <a:rPr lang="ar-EG" smtClean="0"/>
              <a:pPr fontAlgn="base">
                <a:spcBef>
                  <a:spcPct val="0"/>
                </a:spcBef>
                <a:spcAft>
                  <a:spcPct val="0"/>
                </a:spcAft>
                <a:defRPr/>
              </a:pPr>
              <a:t>15</a:t>
            </a:fld>
            <a:endParaRPr lang="ar-EG"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4653136"/>
            <a:ext cx="7992887" cy="1584176"/>
          </a:xfrm>
        </p:spPr>
        <p:txBody>
          <a:bodyPr>
            <a:noAutofit/>
          </a:bodyPr>
          <a:lstStyle/>
          <a:p>
            <a:pPr marL="88900" indent="0" algn="just" eaLnBrk="1" fontAlgn="auto" hangingPunct="1">
              <a:spcAft>
                <a:spcPts val="0"/>
              </a:spcAft>
              <a:buFont typeface="Wingdings 3"/>
              <a:buNone/>
              <a:defRPr/>
            </a:pPr>
            <a:r>
              <a:rPr lang="ar-EG" sz="3200" dirty="0" smtClean="0">
                <a:latin typeface="Sakkal Majalla" pitchFamily="2" charset="-78"/>
                <a:cs typeface="Sakkal Majalla" pitchFamily="2" charset="-78"/>
              </a:rPr>
              <a:t>يوضح </a:t>
            </a:r>
            <a:r>
              <a:rPr lang="ar-SA" sz="3200" dirty="0" smtClean="0">
                <a:latin typeface="Sakkal Majalla" pitchFamily="2" charset="-78"/>
                <a:cs typeface="Sakkal Majalla" pitchFamily="2" charset="-78"/>
              </a:rPr>
              <a:t>الرسم البياني أعلاه أنه كان من المتوقع حدوث 3.8 مليون (32٪) حالة وفيات أمهات إضافية من عام 1985حتى عام 2005 إذا لم يكن هناك أي زيادة في استخدام تنظيم الأسرة منذ عام 1985.</a:t>
            </a:r>
            <a:endParaRPr lang="en-US" sz="3200" dirty="0" smtClean="0">
              <a:latin typeface="Sakkal Majalla" pitchFamily="2" charset="-78"/>
              <a:cs typeface="Sakkal Majalla" pitchFamily="2" charset="-78"/>
            </a:endParaRPr>
          </a:p>
        </p:txBody>
      </p:sp>
      <p:sp>
        <p:nvSpPr>
          <p:cNvPr id="40965" name="Slide Number Placeholder 7"/>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B69A405-7B9C-446A-9591-8108C41BEBF3}" type="slidenum">
              <a:rPr lang="ar-EG" smtClean="0"/>
              <a:pPr fontAlgn="base">
                <a:spcBef>
                  <a:spcPct val="0"/>
                </a:spcBef>
                <a:spcAft>
                  <a:spcPct val="0"/>
                </a:spcAft>
                <a:defRPr/>
              </a:pPr>
              <a:t>16</a:t>
            </a:fld>
            <a:endParaRPr lang="ar-EG" smtClean="0"/>
          </a:p>
        </p:txBody>
      </p:sp>
      <p:sp>
        <p:nvSpPr>
          <p:cNvPr id="34819" name="Content Placeholder 1"/>
          <p:cNvSpPr txBox="1">
            <a:spLocks/>
          </p:cNvSpPr>
          <p:nvPr/>
        </p:nvSpPr>
        <p:spPr bwMode="auto">
          <a:xfrm>
            <a:off x="1428750" y="1714500"/>
            <a:ext cx="6186488" cy="1428750"/>
          </a:xfrm>
          <a:prstGeom prst="rect">
            <a:avLst/>
          </a:prstGeom>
          <a:extLst/>
        </p:spPr>
        <p:txBody>
          <a:bodyPr/>
          <a:lstStyle>
            <a:lvl1pPr marL="365125" indent="-25558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400"/>
              </a:spcBef>
              <a:buClr>
                <a:schemeClr val="accent1"/>
              </a:buClr>
              <a:buSzPct val="68000"/>
              <a:buFont typeface="Wingdings 3" pitchFamily="18" charset="2"/>
              <a:buNone/>
            </a:pPr>
            <a:endParaRPr lang="ar-EG" sz="3300">
              <a:latin typeface="Microsoft Uighur" pitchFamily="2" charset="-78"/>
              <a:cs typeface="Microsoft Uighur" pitchFamily="2" charset="-78"/>
            </a:endParaRPr>
          </a:p>
        </p:txBody>
      </p:sp>
      <p:pic>
        <p:nvPicPr>
          <p:cNvPr id="6" name="Picture 5" descr="الجلسة الأولي - صورة 1.jpg"/>
          <p:cNvPicPr/>
          <p:nvPr/>
        </p:nvPicPr>
        <p:blipFill>
          <a:blip r:embed="rId2"/>
          <a:stretch>
            <a:fillRect/>
          </a:stretch>
        </p:blipFill>
        <p:spPr>
          <a:xfrm>
            <a:off x="1690836" y="908546"/>
            <a:ext cx="5905500" cy="33845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026"/>
          <p:cNvSpPr txBox="1">
            <a:spLocks noChangeArrowheads="1"/>
          </p:cNvSpPr>
          <p:nvPr/>
        </p:nvSpPr>
        <p:spPr bwMode="auto">
          <a:xfrm>
            <a:off x="611560" y="1249596"/>
            <a:ext cx="3816424" cy="307777"/>
          </a:xfrm>
          <a:prstGeom prst="rect">
            <a:avLst/>
          </a:prstGeom>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hangingPunct="1"/>
            <a:r>
              <a:rPr lang="en-US" sz="1400" dirty="0" smtClean="0">
                <a:latin typeface="Lucida Sans Unicode" pitchFamily="34" charset="0"/>
              </a:rPr>
              <a:t>Maternal </a:t>
            </a:r>
            <a:r>
              <a:rPr lang="en-US" sz="1400" dirty="0">
                <a:latin typeface="Lucida Sans Unicode" pitchFamily="34" charset="0"/>
              </a:rPr>
              <a:t>deaths per 100,000 Live Births</a:t>
            </a:r>
          </a:p>
        </p:txBody>
      </p:sp>
      <p:sp>
        <p:nvSpPr>
          <p:cNvPr id="35843" name="Freeform 1027"/>
          <p:cNvSpPr>
            <a:spLocks/>
          </p:cNvSpPr>
          <p:nvPr/>
        </p:nvSpPr>
        <p:spPr bwMode="auto">
          <a:xfrm>
            <a:off x="1736725" y="2006600"/>
            <a:ext cx="3175" cy="3175"/>
          </a:xfrm>
          <a:custGeom>
            <a:avLst/>
            <a:gdLst>
              <a:gd name="T0" fmla="*/ 2147483647 w 2"/>
              <a:gd name="T1" fmla="*/ 0 h 2"/>
              <a:gd name="T2" fmla="*/ 2147483647 w 2"/>
              <a:gd name="T3" fmla="*/ 2147483647 h 2"/>
              <a:gd name="T4" fmla="*/ 0 w 2"/>
              <a:gd name="T5" fmla="*/ 0 h 2"/>
              <a:gd name="T6" fmla="*/ 2147483647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2" y="2"/>
                </a:lnTo>
                <a:lnTo>
                  <a:pt x="0" y="0"/>
                </a:lnTo>
                <a:lnTo>
                  <a:pt x="2" y="0"/>
                </a:lnTo>
                <a:close/>
              </a:path>
            </a:pathLst>
          </a:custGeom>
          <a:solidFill>
            <a:srgbClr val="CECBE3"/>
          </a:solidFill>
          <a:extLst/>
        </p:spPr>
        <p:txBody>
          <a:bodyPr/>
          <a:lstStyle/>
          <a:p>
            <a:endParaRPr lang="ar-EG"/>
          </a:p>
        </p:txBody>
      </p:sp>
      <p:pic>
        <p:nvPicPr>
          <p:cNvPr id="35844" name="Picture 1035"/>
          <p:cNvPicPr>
            <a:picLocks noChangeAspect="1" noChangeArrowheads="1"/>
          </p:cNvPicPr>
          <p:nvPr/>
        </p:nvPicPr>
        <p:blipFill>
          <a:blip r:embed="rId3">
            <a:extLst/>
          </a:blip>
          <a:srcRect/>
          <a:stretch>
            <a:fillRect/>
          </a:stretch>
        </p:blipFill>
        <p:spPr bwMode="auto">
          <a:xfrm>
            <a:off x="765621" y="1700809"/>
            <a:ext cx="7622803" cy="4464496"/>
          </a:xfrm>
          <a:prstGeom prst="rect">
            <a:avLst/>
          </a:prstGeom>
          <a:extLst/>
        </p:spPr>
      </p:pic>
      <p:sp>
        <p:nvSpPr>
          <p:cNvPr id="41991" name="Slide Number Placeholder 10"/>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DD13FB4-A68F-4698-A1F7-DEAAEBD3506E}" type="slidenum">
              <a:rPr lang="ar-EG" smtClean="0"/>
              <a:pPr fontAlgn="base">
                <a:spcBef>
                  <a:spcPct val="0"/>
                </a:spcBef>
                <a:spcAft>
                  <a:spcPct val="0"/>
                </a:spcAft>
                <a:defRPr/>
              </a:pPr>
              <a:t>17</a:t>
            </a:fld>
            <a:endParaRPr lang="en-US" smtClean="0">
              <a:cs typeface="Arial" pitchFamily="34" charset="0"/>
            </a:endParaRPr>
          </a:p>
        </p:txBody>
      </p:sp>
      <p:sp>
        <p:nvSpPr>
          <p:cNvPr id="44040" name="Rectangle 1028"/>
          <p:cNvSpPr>
            <a:spLocks noChangeArrowheads="1"/>
          </p:cNvSpPr>
          <p:nvPr/>
        </p:nvSpPr>
        <p:spPr bwMode="auto">
          <a:xfrm>
            <a:off x="500063" y="383555"/>
            <a:ext cx="8143875" cy="525165"/>
          </a:xfrm>
          <a:prstGeom prst="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anchor="ctr">
            <a:noAutofit/>
            <a:scene3d>
              <a:camera prst="orthographicFront"/>
              <a:lightRig rig="soft" dir="t"/>
            </a:scene3d>
            <a:sp3d prstMaterial="softEdge">
              <a:bevelT w="25400" h="25400"/>
            </a:sp3d>
          </a:bodyPr>
          <a:lstStyle/>
          <a:p>
            <a:pPr algn="ctr" fontAlgn="auto">
              <a:spcAft>
                <a:spcPts val="0"/>
              </a:spcAft>
            </a:pPr>
            <a:r>
              <a:rPr lang="ar-EG" altLang="en-US" sz="3800" b="1" dirty="0">
                <a:latin typeface="Sakkal Majalla" pitchFamily="2" charset="-78"/>
                <a:ea typeface="+mj-ea"/>
                <a:cs typeface="Sakkal Majalla" pitchFamily="2" charset="-78"/>
              </a:rPr>
              <a:t>وفيات الأمهات في جميع أنحاء العالم</a:t>
            </a:r>
            <a:endParaRPr lang="en-US" altLang="en-US" sz="3800" b="1" dirty="0">
              <a:latin typeface="Sakkal Majalla" pitchFamily="2" charset="-78"/>
              <a:ea typeface="+mj-ea"/>
              <a:cs typeface="Sakkal Majalla" pitchFamily="2" charset="-78"/>
            </a:endParaRPr>
          </a:p>
        </p:txBody>
      </p:sp>
      <p:sp>
        <p:nvSpPr>
          <p:cNvPr id="11" name="Rectangle 1028"/>
          <p:cNvSpPr>
            <a:spLocks noChangeArrowheads="1"/>
          </p:cNvSpPr>
          <p:nvPr/>
        </p:nvSpPr>
        <p:spPr bwMode="auto">
          <a:xfrm>
            <a:off x="273532" y="6309319"/>
            <a:ext cx="4357687" cy="405805"/>
          </a:xfrm>
          <a:prstGeom prst="rect">
            <a:avLst/>
          </a:prstGeom>
          <a:solidFill>
            <a:schemeClr val="bg1"/>
          </a:solidFill>
          <a:ln w="9525">
            <a:noFill/>
            <a:miter lim="800000"/>
            <a:headEnd/>
            <a:tailEnd/>
          </a:ln>
        </p:spPr>
        <p:txBody>
          <a:bodyPr lIns="0" tIns="0" rIns="0" bIns="0" anchor="b"/>
          <a:lstStyle/>
          <a:p>
            <a:pPr algn="l" rtl="0">
              <a:spcBef>
                <a:spcPts val="0"/>
              </a:spcBef>
              <a:spcAft>
                <a:spcPts val="0"/>
              </a:spcAft>
              <a:defRPr/>
            </a:pPr>
            <a:r>
              <a:rPr lang="en-US" sz="1050" dirty="0">
                <a:latin typeface="Lucida Sans Unicode"/>
                <a:cs typeface="Arial"/>
              </a:rPr>
              <a:t>Source: WHO, UNICEF, and UNFPA, </a:t>
            </a:r>
            <a:r>
              <a:rPr lang="en-US" sz="1050" i="1" dirty="0">
                <a:latin typeface="Lucida Sans Unicode"/>
                <a:cs typeface="Arial"/>
              </a:rPr>
              <a:t>Maternal Mortality in 2000: </a:t>
            </a:r>
          </a:p>
          <a:p>
            <a:pPr algn="l" rtl="0">
              <a:spcBef>
                <a:spcPts val="0"/>
              </a:spcBef>
              <a:spcAft>
                <a:spcPts val="0"/>
              </a:spcAft>
              <a:defRPr/>
            </a:pPr>
            <a:r>
              <a:rPr lang="en-US" sz="1050" i="1" dirty="0">
                <a:latin typeface="Lucida Sans Unicode"/>
                <a:cs typeface="Arial"/>
              </a:rPr>
              <a:t>Estimates Developed by WHO, UNICEF, and UNFPA</a:t>
            </a:r>
            <a:r>
              <a:rPr lang="en-US" sz="1050" dirty="0">
                <a:latin typeface="Lucida Sans Unicode"/>
                <a:cs typeface="Arial"/>
              </a:rPr>
              <a:t>, 2004.</a:t>
            </a:r>
            <a:endParaRPr lang="ar-EG"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356818"/>
            <a:ext cx="8143932" cy="551902"/>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anchor="ctr">
            <a:noAutofit/>
            <a:scene3d>
              <a:camera prst="orthographicFront"/>
              <a:lightRig rig="soft" dir="t"/>
            </a:scene3d>
            <a:sp3d prstMaterial="softEdge">
              <a:bevelT w="25400" h="25400"/>
            </a:sp3d>
          </a:bodyPr>
          <a:lstStyle/>
          <a:p>
            <a:pPr algn="ctr"/>
            <a:r>
              <a:rPr lang="ar-SA" altLang="en-US" sz="3800" b="1" dirty="0">
                <a:solidFill>
                  <a:schemeClr val="tx1"/>
                </a:solidFill>
                <a:latin typeface="Sakkal Majalla" pitchFamily="2" charset="-78"/>
                <a:cs typeface="Sakkal Majalla" pitchFamily="2" charset="-78"/>
              </a:rPr>
              <a:t>ماذا تقدم وزارة </a:t>
            </a:r>
            <a:r>
              <a:rPr lang="ar-SA" altLang="en-US" sz="3800" b="1" dirty="0" smtClean="0">
                <a:solidFill>
                  <a:schemeClr val="tx1"/>
                </a:solidFill>
                <a:latin typeface="Sakkal Majalla" pitchFamily="2" charset="-78"/>
                <a:cs typeface="Sakkal Majalla" pitchFamily="2" charset="-78"/>
              </a:rPr>
              <a:t>الصحة</a:t>
            </a:r>
            <a:r>
              <a:rPr lang="ar-EG" altLang="en-US" sz="3800" b="1" dirty="0" smtClean="0">
                <a:solidFill>
                  <a:schemeClr val="tx1"/>
                </a:solidFill>
                <a:latin typeface="Sakkal Majalla" pitchFamily="2" charset="-78"/>
                <a:cs typeface="Sakkal Majalla" pitchFamily="2" charset="-78"/>
              </a:rPr>
              <a:t> والسكان</a:t>
            </a:r>
            <a:r>
              <a:rPr lang="ar-SA" altLang="en-US" sz="3800" b="1" dirty="0" smtClean="0">
                <a:solidFill>
                  <a:schemeClr val="tx1"/>
                </a:solidFill>
                <a:latin typeface="Sakkal Majalla" pitchFamily="2" charset="-78"/>
                <a:cs typeface="Sakkal Majalla" pitchFamily="2" charset="-78"/>
              </a:rPr>
              <a:t> </a:t>
            </a:r>
            <a:r>
              <a:rPr lang="ar-SA" altLang="en-US" sz="3800" b="1" dirty="0">
                <a:solidFill>
                  <a:schemeClr val="tx1"/>
                </a:solidFill>
                <a:latin typeface="Sakkal Majalla" pitchFamily="2" charset="-78"/>
                <a:cs typeface="Sakkal Majalla" pitchFamily="2" charset="-78"/>
              </a:rPr>
              <a:t>لإنقاذ حياة </a:t>
            </a:r>
            <a:r>
              <a:rPr lang="ar-EG" altLang="en-US" sz="3800" b="1" dirty="0">
                <a:solidFill>
                  <a:schemeClr val="tx1"/>
                </a:solidFill>
                <a:latin typeface="Sakkal Majalla" pitchFamily="2" charset="-78"/>
                <a:cs typeface="Sakkal Majalla" pitchFamily="2" charset="-78"/>
              </a:rPr>
              <a:t>الأمهات</a:t>
            </a:r>
          </a:p>
        </p:txBody>
      </p:sp>
      <p:sp>
        <p:nvSpPr>
          <p:cNvPr id="36866" name="Content Placeholder 2"/>
          <p:cNvSpPr>
            <a:spLocks noGrp="1"/>
          </p:cNvSpPr>
          <p:nvPr>
            <p:ph idx="1"/>
          </p:nvPr>
        </p:nvSpPr>
        <p:spPr>
          <a:xfrm>
            <a:off x="571500" y="1196752"/>
            <a:ext cx="8176964" cy="4354265"/>
          </a:xfrm>
        </p:spPr>
        <p:txBody>
          <a:bodyPr>
            <a:noAutofit/>
          </a:bodyPr>
          <a:lstStyle/>
          <a:p>
            <a:pPr marL="354013" indent="-265113" algn="just" eaLnBrk="1" hangingPunct="1">
              <a:lnSpc>
                <a:spcPts val="4320"/>
              </a:lnSpc>
              <a:buClrTx/>
              <a:buSzPct val="70000"/>
              <a:buFont typeface="Wingdings" pitchFamily="2" charset="2"/>
              <a:buChar char="§"/>
            </a:pPr>
            <a:r>
              <a:rPr lang="ar-EG" sz="3600" dirty="0" smtClean="0">
                <a:latin typeface="Sakkal Majalla" pitchFamily="2" charset="-78"/>
                <a:cs typeface="Sakkal Majalla" pitchFamily="2" charset="-78"/>
              </a:rPr>
              <a:t>توفير </a:t>
            </a:r>
            <a:r>
              <a:rPr lang="ar-SA" sz="3600" dirty="0" smtClean="0">
                <a:latin typeface="Sakkal Majalla" pitchFamily="2" charset="-78"/>
                <a:cs typeface="Sakkal Majalla" pitchFamily="2" charset="-78"/>
              </a:rPr>
              <a:t>معلومات صحية لتمكين كل فرد من اتخاذ قرارات سليمة بشأن صحته</a:t>
            </a:r>
            <a:endParaRPr lang="en-US" sz="3600" dirty="0" smtClean="0">
              <a:latin typeface="Sakkal Majalla" pitchFamily="2" charset="-78"/>
              <a:cs typeface="Sakkal Majalla" pitchFamily="2" charset="-78"/>
            </a:endParaRPr>
          </a:p>
          <a:p>
            <a:pPr marL="354013" indent="-265113" algn="just" eaLnBrk="1" hangingPunct="1">
              <a:lnSpc>
                <a:spcPts val="4320"/>
              </a:lnSpc>
              <a:buClrTx/>
              <a:buSzPct val="70000"/>
              <a:buFont typeface="Wingdings" pitchFamily="2" charset="2"/>
              <a:buChar char="§"/>
            </a:pPr>
            <a:r>
              <a:rPr lang="ar-EG" sz="3600" dirty="0" smtClean="0">
                <a:latin typeface="Sakkal Majalla" pitchFamily="2" charset="-78"/>
                <a:cs typeface="Sakkal Majalla" pitchFamily="2" charset="-78"/>
              </a:rPr>
              <a:t>توفير </a:t>
            </a:r>
            <a:r>
              <a:rPr lang="ar-SA" sz="3600" dirty="0" smtClean="0">
                <a:latin typeface="Sakkal Majalla" pitchFamily="2" charset="-78"/>
                <a:cs typeface="Sakkal Majalla" pitchFamily="2" charset="-78"/>
              </a:rPr>
              <a:t>طعوم أو لقاحات للوقاية من كثير من الأمراض</a:t>
            </a:r>
            <a:r>
              <a:rPr lang="ar-EG" sz="3600" dirty="0" smtClean="0">
                <a:latin typeface="Sakkal Majalla" pitchFamily="2" charset="-78"/>
                <a:cs typeface="Sakkal Majalla" pitchFamily="2" charset="-78"/>
              </a:rPr>
              <a:t>,</a:t>
            </a:r>
            <a:r>
              <a:rPr lang="ar-SA" sz="3600" dirty="0" smtClean="0">
                <a:latin typeface="Sakkal Majalla" pitchFamily="2" charset="-78"/>
                <a:cs typeface="Sakkal Majalla" pitchFamily="2" charset="-78"/>
              </a:rPr>
              <a:t> ومنها التيتانوس والحصبة والسل والحصبة ال</a:t>
            </a:r>
            <a:r>
              <a:rPr lang="ar-EG" sz="3600" dirty="0" smtClean="0">
                <a:latin typeface="Sakkal Majalla" pitchFamily="2" charset="-78"/>
                <a:cs typeface="Sakkal Majalla" pitchFamily="2" charset="-78"/>
              </a:rPr>
              <a:t>أ</a:t>
            </a:r>
            <a:r>
              <a:rPr lang="ar-SA" sz="3600" dirty="0" smtClean="0">
                <a:latin typeface="Sakkal Majalla" pitchFamily="2" charset="-78"/>
                <a:cs typeface="Sakkal Majalla" pitchFamily="2" charset="-78"/>
              </a:rPr>
              <a:t>لمانية وال</a:t>
            </a:r>
            <a:r>
              <a:rPr lang="ar-EG" sz="3600" dirty="0" smtClean="0">
                <a:latin typeface="Sakkal Majalla" pitchFamily="2" charset="-78"/>
                <a:cs typeface="Sakkal Majalla" pitchFamily="2" charset="-78"/>
              </a:rPr>
              <a:t>إل</a:t>
            </a:r>
            <a:r>
              <a:rPr lang="ar-SA" sz="3600" dirty="0" smtClean="0">
                <a:latin typeface="Sakkal Majalla" pitchFamily="2" charset="-78"/>
                <a:cs typeface="Sakkal Majalla" pitchFamily="2" charset="-78"/>
              </a:rPr>
              <a:t>تهاب الكبد</a:t>
            </a:r>
            <a:r>
              <a:rPr lang="ar-EG" sz="3600" dirty="0" smtClean="0">
                <a:latin typeface="Sakkal Majalla" pitchFamily="2" charset="-78"/>
                <a:cs typeface="Sakkal Majalla" pitchFamily="2" charset="-78"/>
              </a:rPr>
              <a:t>ي</a:t>
            </a:r>
          </a:p>
          <a:p>
            <a:pPr marL="354013" indent="-265113" algn="just" eaLnBrk="1" hangingPunct="1">
              <a:lnSpc>
                <a:spcPts val="4320"/>
              </a:lnSpc>
              <a:buClrTx/>
              <a:buSzPct val="70000"/>
              <a:buFont typeface="Wingdings" pitchFamily="2" charset="2"/>
              <a:buChar char="§"/>
            </a:pPr>
            <a:r>
              <a:rPr lang="ar-EG" sz="3600" dirty="0" smtClean="0">
                <a:latin typeface="Sakkal Majalla" pitchFamily="2" charset="-78"/>
                <a:cs typeface="Sakkal Majalla" pitchFamily="2" charset="-78"/>
              </a:rPr>
              <a:t>تقديم </a:t>
            </a:r>
            <a:r>
              <a:rPr lang="ar-SA" sz="3600" dirty="0" smtClean="0">
                <a:latin typeface="Sakkal Majalla" pitchFamily="2" charset="-78"/>
                <a:cs typeface="Sakkal Majalla" pitchFamily="2" charset="-78"/>
              </a:rPr>
              <a:t>الرعاية أثناء الحمل </a:t>
            </a:r>
            <a:r>
              <a:rPr lang="ar-EG" sz="3600" dirty="0" smtClean="0">
                <a:latin typeface="Sakkal Majalla" pitchFamily="2" charset="-78"/>
                <a:cs typeface="Sakkal Majalla" pitchFamily="2" charset="-78"/>
              </a:rPr>
              <a:t>كي</a:t>
            </a:r>
            <a:r>
              <a:rPr lang="ar-SA" sz="3600" dirty="0" smtClean="0">
                <a:latin typeface="Sakkal Majalla" pitchFamily="2" charset="-78"/>
                <a:cs typeface="Sakkal Majalla" pitchFamily="2" charset="-78"/>
              </a:rPr>
              <a:t> تساعد المرأة على اكتشاف المشكلات التي تواجهها أو تواجه </a:t>
            </a:r>
            <a:r>
              <a:rPr lang="ar-EG" sz="3600" dirty="0" smtClean="0">
                <a:latin typeface="Sakkal Majalla" pitchFamily="2" charset="-78"/>
                <a:cs typeface="Sakkal Majalla" pitchFamily="2" charset="-78"/>
              </a:rPr>
              <a:t>جنينها </a:t>
            </a:r>
            <a:r>
              <a:rPr lang="ar-SA" sz="3600" dirty="0" smtClean="0">
                <a:latin typeface="Sakkal Majalla" pitchFamily="2" charset="-78"/>
                <a:cs typeface="Sakkal Majalla" pitchFamily="2" charset="-78"/>
              </a:rPr>
              <a:t>قبل ولادته ومعالجتها</a:t>
            </a:r>
            <a:endParaRPr lang="ar-EG" sz="3600" dirty="0" smtClean="0">
              <a:latin typeface="Sakkal Majalla" pitchFamily="2" charset="-78"/>
              <a:cs typeface="Sakkal Majalla" pitchFamily="2" charset="-78"/>
            </a:endParaRPr>
          </a:p>
        </p:txBody>
      </p:sp>
      <p:sp>
        <p:nvSpPr>
          <p:cNvPr id="43012"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528F768-BB9E-4D7E-BC7A-BFB09ACB99AF}" type="slidenum">
              <a:rPr lang="ar-EG" smtClean="0"/>
              <a:pPr fontAlgn="base">
                <a:spcBef>
                  <a:spcPct val="0"/>
                </a:spcBef>
                <a:spcAft>
                  <a:spcPct val="0"/>
                </a:spcAft>
                <a:defRPr/>
              </a:pPr>
              <a:t>18</a:t>
            </a:fld>
            <a:endParaRPr lang="ar-EG" smtClean="0"/>
          </a:p>
        </p:txBody>
      </p:sp>
      <p:sp>
        <p:nvSpPr>
          <p:cNvPr id="7" name="Title 2"/>
          <p:cNvSpPr txBox="1">
            <a:spLocks/>
          </p:cNvSpPr>
          <p:nvPr/>
        </p:nvSpPr>
        <p:spPr>
          <a:xfrm>
            <a:off x="357158" y="5805264"/>
            <a:ext cx="1257280" cy="428628"/>
          </a:xfrm>
          <a:prstGeom prst="rect">
            <a:avLst/>
          </a:prstGeom>
        </p:spPr>
        <p:txBody>
          <a:bodyPr anchor="ctr">
            <a:scene3d>
              <a:camera prst="orthographicFront"/>
              <a:lightRig rig="soft" dir="t"/>
            </a:scene3d>
            <a:sp3d prstMaterial="softEdge">
              <a:bevelT w="25400" h="25400"/>
            </a:sp3d>
          </a:bodyPr>
          <a:lstStyle/>
          <a:p>
            <a:pPr marL="365760" indent="-256032" algn="ctr" fontAlgn="auto">
              <a:spcBef>
                <a:spcPts val="400"/>
              </a:spcBef>
              <a:spcAft>
                <a:spcPts val="0"/>
              </a:spcAft>
              <a:defRPr/>
            </a:pPr>
            <a:r>
              <a:rPr lang="ar-EG" sz="2400" dirty="0">
                <a:solidFill>
                  <a:prstClr val="black"/>
                </a:solidFill>
                <a:latin typeface="Microsoft Uighur" pitchFamily="2" charset="-78"/>
                <a:cs typeface="Microsoft Uighur" pitchFamily="2" charset="-78"/>
                <a:sym typeface="Wingdings 3"/>
              </a:rPr>
              <a:t></a:t>
            </a:r>
            <a:endParaRPr lang="ar-EG" sz="2400" dirty="0">
              <a:solidFill>
                <a:prstClr val="black"/>
              </a:solidFill>
              <a:latin typeface="Microsoft Uighur" pitchFamily="2" charset="-78"/>
              <a:cs typeface="Microsoft Uighur"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539750" y="764704"/>
            <a:ext cx="8393113" cy="5400575"/>
          </a:xfrm>
        </p:spPr>
        <p:txBody>
          <a:bodyPr>
            <a:normAutofit/>
          </a:bodyPr>
          <a:lstStyle/>
          <a:p>
            <a:pPr marL="541338" indent="-276225" algn="just">
              <a:lnSpc>
                <a:spcPts val="4800"/>
              </a:lnSpc>
              <a:buClrTx/>
              <a:buSzPct val="70000"/>
              <a:buFont typeface="Wingdings" pitchFamily="2" charset="2"/>
              <a:buChar char="§"/>
            </a:pPr>
            <a:r>
              <a:rPr lang="ar-SA" sz="3600" dirty="0">
                <a:latin typeface="Sakkal Majalla" pitchFamily="2" charset="-78"/>
                <a:cs typeface="Sakkal Majalla" pitchFamily="2" charset="-78"/>
              </a:rPr>
              <a:t>تقديم خدمات تنظيم الأسرة للوقاية من الحمل غير المرغوب فيه</a:t>
            </a:r>
            <a:endParaRPr lang="en-US" sz="3600" dirty="0">
              <a:latin typeface="Sakkal Majalla" pitchFamily="2" charset="-78"/>
              <a:cs typeface="Sakkal Majalla" pitchFamily="2" charset="-78"/>
            </a:endParaRPr>
          </a:p>
          <a:p>
            <a:pPr marL="541338" indent="-276225" algn="just" eaLnBrk="1" hangingPunct="1">
              <a:lnSpc>
                <a:spcPts val="4800"/>
              </a:lnSpc>
              <a:buClrTx/>
              <a:buSzPct val="70000"/>
              <a:buFont typeface="Wingdings" pitchFamily="2" charset="2"/>
              <a:buChar char="§"/>
            </a:pPr>
            <a:r>
              <a:rPr lang="ar-EG" sz="3600" dirty="0" smtClean="0">
                <a:latin typeface="Sakkal Majalla" pitchFamily="2" charset="-78"/>
                <a:cs typeface="Sakkal Majalla" pitchFamily="2" charset="-78"/>
              </a:rPr>
              <a:t>توفير الوقاية وال</a:t>
            </a:r>
            <a:r>
              <a:rPr lang="ar-SA" sz="3600" dirty="0" smtClean="0">
                <a:latin typeface="Sakkal Majalla" pitchFamily="2" charset="-78"/>
                <a:cs typeface="Sakkal Majalla" pitchFamily="2" charset="-78"/>
              </a:rPr>
              <a:t>علاج </a:t>
            </a:r>
            <a:r>
              <a:rPr lang="ar-EG" sz="3600" dirty="0">
                <a:latin typeface="Sakkal Majalla" pitchFamily="2" charset="-78"/>
                <a:cs typeface="Sakkal Majalla" pitchFamily="2" charset="-78"/>
              </a:rPr>
              <a:t>لعدوي الجهاز الإنجابي ل</a:t>
            </a:r>
            <a:r>
              <a:rPr lang="ar-SA" sz="3600" dirty="0">
                <a:latin typeface="Sakkal Majalla" pitchFamily="2" charset="-78"/>
                <a:cs typeface="Sakkal Majalla" pitchFamily="2" charset="-78"/>
              </a:rPr>
              <a:t>جميع السيدات فى سن الإنجاب</a:t>
            </a:r>
            <a:endParaRPr lang="en-US" sz="3600" dirty="0">
              <a:latin typeface="Sakkal Majalla" pitchFamily="2" charset="-78"/>
              <a:cs typeface="Sakkal Majalla" pitchFamily="2" charset="-78"/>
            </a:endParaRPr>
          </a:p>
          <a:p>
            <a:pPr marL="541338" indent="-276225" algn="just" eaLnBrk="1" hangingPunct="1">
              <a:lnSpc>
                <a:spcPts val="4800"/>
              </a:lnSpc>
              <a:buClrTx/>
              <a:buSzPct val="70000"/>
              <a:buFont typeface="Wingdings" pitchFamily="2" charset="2"/>
              <a:buChar char="§"/>
            </a:pPr>
            <a:r>
              <a:rPr lang="ar-SA" sz="3600" dirty="0">
                <a:latin typeface="Sakkal Majalla" pitchFamily="2" charset="-78"/>
                <a:cs typeface="Sakkal Majalla" pitchFamily="2" charset="-78"/>
              </a:rPr>
              <a:t>تع</a:t>
            </a:r>
            <a:r>
              <a:rPr lang="ar-EG" sz="3600" dirty="0">
                <a:latin typeface="Sakkal Majalla" pitchFamily="2" charset="-78"/>
                <a:cs typeface="Sakkal Majalla" pitchFamily="2" charset="-78"/>
              </a:rPr>
              <a:t>لي</a:t>
            </a:r>
            <a:r>
              <a:rPr lang="ar-SA" sz="3600" dirty="0">
                <a:latin typeface="Sakkal Majalla" pitchFamily="2" charset="-78"/>
                <a:cs typeface="Sakkal Majalla" pitchFamily="2" charset="-78"/>
              </a:rPr>
              <a:t>م</a:t>
            </a:r>
            <a:r>
              <a:rPr lang="ar-EG" sz="3600" dirty="0">
                <a:latin typeface="Sakkal Majalla" pitchFamily="2" charset="-78"/>
                <a:cs typeface="Sakkal Majalla" pitchFamily="2" charset="-78"/>
              </a:rPr>
              <a:t> السيدات</a:t>
            </a:r>
            <a:r>
              <a:rPr lang="ar-SA" sz="3600" dirty="0">
                <a:latin typeface="Sakkal Majalla" pitchFamily="2" charset="-78"/>
                <a:cs typeface="Sakkal Majalla" pitchFamily="2" charset="-78"/>
              </a:rPr>
              <a:t> أساليب اكتشاف المشكلات مبكراً أثناء الحمل </a:t>
            </a:r>
            <a:r>
              <a:rPr lang="ar-EG" sz="3600" dirty="0">
                <a:latin typeface="Sakkal Majalla" pitchFamily="2" charset="-78"/>
                <a:cs typeface="Sakkal Majalla" pitchFamily="2" charset="-78"/>
              </a:rPr>
              <a:t>و</a:t>
            </a:r>
            <a:r>
              <a:rPr lang="ar-SA" sz="3600" dirty="0">
                <a:latin typeface="Sakkal Majalla" pitchFamily="2" charset="-78"/>
                <a:cs typeface="Sakkal Majalla" pitchFamily="2" charset="-78"/>
              </a:rPr>
              <a:t>الولادة وبعد الولادة</a:t>
            </a:r>
            <a:endParaRPr lang="en-US" sz="3600" dirty="0">
              <a:latin typeface="Sakkal Majalla" pitchFamily="2" charset="-78"/>
              <a:cs typeface="Sakkal Majalla" pitchFamily="2" charset="-78"/>
            </a:endParaRPr>
          </a:p>
          <a:p>
            <a:pPr marL="541338" indent="-276225" algn="just" eaLnBrk="1" hangingPunct="1">
              <a:lnSpc>
                <a:spcPts val="4800"/>
              </a:lnSpc>
              <a:buClrTx/>
              <a:buSzPct val="70000"/>
              <a:buFont typeface="Wingdings" pitchFamily="2" charset="2"/>
              <a:buChar char="§"/>
            </a:pPr>
            <a:r>
              <a:rPr lang="ar-SA" sz="3600" dirty="0">
                <a:latin typeface="Sakkal Majalla" pitchFamily="2" charset="-78"/>
                <a:cs typeface="Sakkal Majalla" pitchFamily="2" charset="-78"/>
              </a:rPr>
              <a:t>إحالة السيدات الل</a:t>
            </a:r>
            <a:r>
              <a:rPr lang="ar-EG" sz="3600" dirty="0">
                <a:latin typeface="Sakkal Majalla" pitchFamily="2" charset="-78"/>
                <a:cs typeface="Sakkal Majalla" pitchFamily="2" charset="-78"/>
              </a:rPr>
              <a:t>ا</a:t>
            </a:r>
            <a:r>
              <a:rPr lang="ar-SA" sz="3600" dirty="0">
                <a:latin typeface="Sakkal Majalla" pitchFamily="2" charset="-78"/>
                <a:cs typeface="Sakkal Majalla" pitchFamily="2" charset="-78"/>
              </a:rPr>
              <a:t>تي</a:t>
            </a:r>
            <a:r>
              <a:rPr lang="ar-EG" sz="3600" dirty="0">
                <a:latin typeface="Sakkal Majalla" pitchFamily="2" charset="-78"/>
                <a:cs typeface="Sakkal Majalla" pitchFamily="2" charset="-78"/>
              </a:rPr>
              <a:t> واجهن أو </a:t>
            </a:r>
            <a:r>
              <a:rPr lang="ar-SA" sz="3600" dirty="0">
                <a:latin typeface="Sakkal Majalla" pitchFamily="2" charset="-78"/>
                <a:cs typeface="Sakkal Majalla" pitchFamily="2" charset="-78"/>
              </a:rPr>
              <a:t>يواجهن</a:t>
            </a:r>
            <a:r>
              <a:rPr lang="ar-EG" sz="3600" dirty="0">
                <a:latin typeface="Sakkal Majalla" pitchFamily="2" charset="-78"/>
                <a:cs typeface="Sakkal Majalla" pitchFamily="2" charset="-78"/>
              </a:rPr>
              <a:t> حاليا</a:t>
            </a:r>
            <a:r>
              <a:rPr lang="ar-SA" sz="3600" dirty="0">
                <a:latin typeface="Sakkal Majalla" pitchFamily="2" charset="-78"/>
                <a:cs typeface="Sakkal Majalla" pitchFamily="2" charset="-78"/>
              </a:rPr>
              <a:t> صعوبات في الحمل إلى </a:t>
            </a:r>
            <a:r>
              <a:rPr lang="ar-SA" sz="3600" dirty="0" smtClean="0">
                <a:latin typeface="Sakkal Majalla" pitchFamily="2" charset="-78"/>
                <a:cs typeface="Sakkal Majalla" pitchFamily="2" charset="-78"/>
              </a:rPr>
              <a:t>المستشفى</a:t>
            </a:r>
            <a:endParaRPr lang="ar-EG" sz="3600" dirty="0" smtClean="0">
              <a:latin typeface="Sakkal Majalla" pitchFamily="2" charset="-78"/>
              <a:cs typeface="Sakkal Majalla" pitchFamily="2" charset="-78"/>
            </a:endParaRPr>
          </a:p>
        </p:txBody>
      </p:sp>
      <p:sp>
        <p:nvSpPr>
          <p:cNvPr id="44035"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6F5EBEF7-50E0-4E41-88C5-10DB8A376A59}" type="slidenum">
              <a:rPr lang="ar-EG" smtClean="0"/>
              <a:pPr fontAlgn="base">
                <a:spcBef>
                  <a:spcPct val="0"/>
                </a:spcBef>
                <a:spcAft>
                  <a:spcPct val="0"/>
                </a:spcAft>
                <a:defRPr/>
              </a:pPr>
              <a:t>19</a:t>
            </a:fld>
            <a:endParaRPr lang="ar-EG" smtClean="0"/>
          </a:p>
        </p:txBody>
      </p:sp>
      <p:sp>
        <p:nvSpPr>
          <p:cNvPr id="4" name="Title 2"/>
          <p:cNvSpPr txBox="1">
            <a:spLocks/>
          </p:cNvSpPr>
          <p:nvPr/>
        </p:nvSpPr>
        <p:spPr>
          <a:xfrm>
            <a:off x="357158" y="6096716"/>
            <a:ext cx="1257280" cy="428628"/>
          </a:xfrm>
          <a:prstGeom prst="rect">
            <a:avLst/>
          </a:prstGeom>
        </p:spPr>
        <p:txBody>
          <a:bodyPr anchor="ctr">
            <a:scene3d>
              <a:camera prst="orthographicFront"/>
              <a:lightRig rig="soft" dir="t"/>
            </a:scene3d>
            <a:sp3d prstMaterial="softEdge">
              <a:bevelT w="25400" h="25400"/>
            </a:sp3d>
          </a:bodyPr>
          <a:lstStyle/>
          <a:p>
            <a:pPr marL="365760" indent="-256032" algn="ctr" fontAlgn="auto">
              <a:spcBef>
                <a:spcPts val="400"/>
              </a:spcBef>
              <a:spcAft>
                <a:spcPts val="0"/>
              </a:spcAft>
              <a:defRPr/>
            </a:pPr>
            <a:r>
              <a:rPr lang="ar-EG" sz="2400" dirty="0">
                <a:solidFill>
                  <a:prstClr val="black"/>
                </a:solidFill>
                <a:latin typeface="Microsoft Uighur" pitchFamily="2" charset="-78"/>
                <a:cs typeface="Microsoft Uighur" pitchFamily="2" charset="-78"/>
                <a:sym typeface="Wingdings 3"/>
              </a:rPr>
              <a:t></a:t>
            </a:r>
            <a:endParaRPr lang="ar-EG" sz="2400" dirty="0">
              <a:solidFill>
                <a:prstClr val="black"/>
              </a:solidFill>
              <a:latin typeface="Microsoft Uighur" pitchFamily="2" charset="-78"/>
              <a:cs typeface="Microsoft Uighur"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558EDC9-44D9-4A01-944E-DCB1EE34F6BC}" type="slidenum">
              <a:rPr lang="ar-EG" smtClean="0"/>
              <a:pPr fontAlgn="base">
                <a:spcBef>
                  <a:spcPct val="0"/>
                </a:spcBef>
                <a:spcAft>
                  <a:spcPct val="0"/>
                </a:spcAft>
                <a:defRPr/>
              </a:pPr>
              <a:t>2</a:t>
            </a:fld>
            <a:endParaRPr lang="ar-EG" smtClean="0"/>
          </a:p>
        </p:txBody>
      </p:sp>
      <p:sp>
        <p:nvSpPr>
          <p:cNvPr id="5" name="Content Placeholder 1"/>
          <p:cNvSpPr txBox="1">
            <a:spLocks/>
          </p:cNvSpPr>
          <p:nvPr/>
        </p:nvSpPr>
        <p:spPr bwMode="auto">
          <a:xfrm>
            <a:off x="500034" y="1073826"/>
            <a:ext cx="8286808" cy="3867342"/>
          </a:xfrm>
          <a:prstGeom prst="rect">
            <a:avLst/>
          </a:prstGeom>
          <a:solidFill>
            <a:srgbClr val="E9F7F3"/>
          </a:solidFill>
          <a:ln w="9525">
            <a:solidFill>
              <a:srgbClr val="ECF4E8"/>
            </a:solidFill>
            <a:miter lim="800000"/>
            <a:headEnd/>
            <a:tailEnd/>
          </a:ln>
          <a:effectLst>
            <a:innerShdw blurRad="63500" dist="50800" dir="5400000">
              <a:prstClr val="black">
                <a:alpha val="50000"/>
              </a:prstClr>
            </a:innerShdw>
          </a:effectLst>
        </p:spPr>
        <p:txBody>
          <a:bodyPr/>
          <a:lstStyle/>
          <a:p>
            <a:pPr marL="82550" indent="14288" algn="just">
              <a:lnSpc>
                <a:spcPts val="5500"/>
              </a:lnSpc>
              <a:spcBef>
                <a:spcPct val="20000"/>
              </a:spcBef>
              <a:defRPr/>
            </a:pPr>
            <a:r>
              <a:rPr lang="ar-EG" sz="3600" dirty="0">
                <a:solidFill>
                  <a:prstClr val="black"/>
                </a:solidFill>
                <a:latin typeface="Sakkal Majalla" pitchFamily="2" charset="-78"/>
                <a:ea typeface="+mj-ea"/>
                <a:cs typeface="Sakkal Majalla" pitchFamily="2" charset="-78"/>
              </a:rPr>
              <a:t>سوف يحدث دائما، كما حدث في الماضي، أن يساعد تنظيم الأسرة في إنقاذ حياة عدد لا يحصى من النساء والأطفال، بالإضافة إلي التخفيف من حدة الفقر، والحد من الضغط المتزايد على البيئة المحيطة، وجعل الأسر أكثر قدرة على توفير الطعام </a:t>
            </a:r>
            <a:r>
              <a:rPr lang="ar-EG" sz="3600" dirty="0" smtClean="0">
                <a:solidFill>
                  <a:prstClr val="black"/>
                </a:solidFill>
                <a:latin typeface="Sakkal Majalla" pitchFamily="2" charset="-78"/>
                <a:ea typeface="+mj-ea"/>
                <a:cs typeface="Sakkal Majalla" pitchFamily="2" charset="-78"/>
              </a:rPr>
              <a:t>والكساء </a:t>
            </a:r>
            <a:r>
              <a:rPr lang="ar-EG" sz="3600" dirty="0">
                <a:solidFill>
                  <a:prstClr val="black"/>
                </a:solidFill>
                <a:latin typeface="Sakkal Majalla" pitchFamily="2" charset="-78"/>
                <a:ea typeface="+mj-ea"/>
                <a:cs typeface="Sakkal Majalla" pitchFamily="2" charset="-78"/>
              </a:rPr>
              <a:t>وتعليم أطفالهم. </a:t>
            </a:r>
            <a:endParaRPr lang="en-US" sz="3600" dirty="0">
              <a:solidFill>
                <a:prstClr val="black"/>
              </a:solidFill>
              <a:latin typeface="Sakkal Majalla" pitchFamily="2" charset="-78"/>
              <a:ea typeface="+mj-ea"/>
              <a:cs typeface="Sakkal Majalla"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2776"/>
            <a:ext cx="8229600" cy="3168352"/>
          </a:xfrm>
        </p:spPr>
        <p:txBody>
          <a:bodyPr>
            <a:normAutofit fontScale="92500"/>
          </a:bodyPr>
          <a:lstStyle/>
          <a:p>
            <a:pPr marL="441325" indent="-265113" algn="just">
              <a:buClrTx/>
              <a:buSzPct val="70000"/>
              <a:buFont typeface="Wingdings" pitchFamily="2" charset="2"/>
              <a:buChar char="§"/>
            </a:pPr>
            <a:r>
              <a:rPr lang="ar-SA" sz="3600" dirty="0">
                <a:latin typeface="Sakkal Majalla" pitchFamily="2" charset="-78"/>
                <a:cs typeface="Sakkal Majalla" pitchFamily="2" charset="-78"/>
              </a:rPr>
              <a:t>تعليم الدايات أساليب الوقاية من ال</a:t>
            </a:r>
            <a:r>
              <a:rPr lang="ar-EG" sz="3600" dirty="0">
                <a:latin typeface="Sakkal Majalla" pitchFamily="2" charset="-78"/>
                <a:cs typeface="Sakkal Majalla" pitchFamily="2" charset="-78"/>
              </a:rPr>
              <a:t>إ</a:t>
            </a:r>
            <a:r>
              <a:rPr lang="ar-SA" sz="3600" dirty="0">
                <a:latin typeface="Sakkal Majalla" pitchFamily="2" charset="-78"/>
                <a:cs typeface="Sakkal Majalla" pitchFamily="2" charset="-78"/>
              </a:rPr>
              <a:t>لتهابات ومراقبة علامات الخطر أثناء الحمل والولادة ومعالجتها</a:t>
            </a:r>
            <a:endParaRPr lang="en-US" sz="3600" dirty="0">
              <a:latin typeface="Sakkal Majalla" pitchFamily="2" charset="-78"/>
              <a:cs typeface="Sakkal Majalla" pitchFamily="2" charset="-78"/>
            </a:endParaRPr>
          </a:p>
          <a:p>
            <a:pPr marL="441325" indent="-265113" algn="just" eaLnBrk="1" hangingPunct="1">
              <a:buClrTx/>
              <a:buSzPct val="70000"/>
              <a:buFont typeface="Wingdings" pitchFamily="2" charset="2"/>
              <a:buChar char="§"/>
            </a:pPr>
            <a:r>
              <a:rPr lang="ar-SA" sz="3600" dirty="0" smtClean="0">
                <a:latin typeface="Sakkal Majalla" pitchFamily="2" charset="-78"/>
                <a:cs typeface="Sakkal Majalla" pitchFamily="2" charset="-78"/>
              </a:rPr>
              <a:t>تشجيع </a:t>
            </a:r>
            <a:r>
              <a:rPr lang="ar-SA" sz="3600" dirty="0">
                <a:latin typeface="Sakkal Majalla" pitchFamily="2" charset="-78"/>
                <a:cs typeface="Sakkal Majalla" pitchFamily="2" charset="-78"/>
              </a:rPr>
              <a:t>السيدات على الإرضاع من الثدي </a:t>
            </a:r>
            <a:r>
              <a:rPr lang="ar-EG" sz="3600" dirty="0">
                <a:latin typeface="Sakkal Majalla" pitchFamily="2" charset="-78"/>
                <a:cs typeface="Sakkal Majalla" pitchFamily="2" charset="-78"/>
              </a:rPr>
              <a:t>لمدة </a:t>
            </a:r>
            <a:r>
              <a:rPr lang="ar-SA" sz="3600" dirty="0">
                <a:latin typeface="Sakkal Majalla" pitchFamily="2" charset="-78"/>
                <a:cs typeface="Sakkal Majalla" pitchFamily="2" charset="-78"/>
              </a:rPr>
              <a:t>عامين على الأقل</a:t>
            </a:r>
            <a:endParaRPr lang="en-US" sz="3600" dirty="0">
              <a:latin typeface="Sakkal Majalla" pitchFamily="2" charset="-78"/>
              <a:cs typeface="Sakkal Majalla" pitchFamily="2" charset="-78"/>
            </a:endParaRPr>
          </a:p>
          <a:p>
            <a:pPr marL="441325" indent="-265113" algn="just" eaLnBrk="1" hangingPunct="1">
              <a:buClrTx/>
              <a:buSzPct val="70000"/>
              <a:buFont typeface="Wingdings" pitchFamily="2" charset="2"/>
              <a:buChar char="§"/>
            </a:pPr>
            <a:r>
              <a:rPr lang="ar-EG" sz="3600" dirty="0">
                <a:latin typeface="Sakkal Majalla" pitchFamily="2" charset="-78"/>
                <a:cs typeface="Sakkal Majalla" pitchFamily="2" charset="-78"/>
              </a:rPr>
              <a:t>إتاحة </a:t>
            </a:r>
            <a:r>
              <a:rPr lang="ar-SA" sz="3600" dirty="0">
                <a:latin typeface="Sakkal Majalla" pitchFamily="2" charset="-78"/>
                <a:cs typeface="Sakkal Majalla" pitchFamily="2" charset="-78"/>
              </a:rPr>
              <a:t>الفحوص المعملية للمساعدة في اكتشاف المشكلات ومعالجتها، مثل فقر الدم  (الأنيميا) وضغط الدم المرتفع</a:t>
            </a:r>
            <a:endParaRPr lang="ar-EG" sz="3600" dirty="0">
              <a:latin typeface="Sakkal Majalla" pitchFamily="2" charset="-78"/>
              <a:cs typeface="Sakkal Majalla" pitchFamily="2" charset="-78"/>
            </a:endParaRPr>
          </a:p>
          <a:p>
            <a:pPr marL="109537" indent="0">
              <a:buNone/>
            </a:pPr>
            <a:endParaRPr lang="ar-EG" sz="3600" dirty="0">
              <a:latin typeface="Sakkal Majalla" pitchFamily="2" charset="-78"/>
              <a:cs typeface="Sakkal Majalla" pitchFamily="2" charset="-78"/>
            </a:endParaRPr>
          </a:p>
        </p:txBody>
      </p:sp>
      <p:sp>
        <p:nvSpPr>
          <p:cNvPr id="5" name="Slide Number Placeholder 4"/>
          <p:cNvSpPr>
            <a:spLocks noGrp="1"/>
          </p:cNvSpPr>
          <p:nvPr>
            <p:ph type="sldNum" sz="quarter" idx="12"/>
          </p:nvPr>
        </p:nvSpPr>
        <p:spPr/>
        <p:txBody>
          <a:bodyPr/>
          <a:lstStyle/>
          <a:p>
            <a:pPr>
              <a:defRPr/>
            </a:pPr>
            <a:fld id="{384A4ED8-2D9A-4B35-B044-A76FBD4C0B23}" type="slidenum">
              <a:rPr lang="ar-EG" smtClean="0"/>
              <a:pPr>
                <a:defRPr/>
              </a:pPr>
              <a:t>20</a:t>
            </a:fld>
            <a:endParaRPr lang="ar-EG"/>
          </a:p>
        </p:txBody>
      </p:sp>
    </p:spTree>
    <p:extLst>
      <p:ext uri="{BB962C8B-B14F-4D97-AF65-F5344CB8AC3E}">
        <p14:creationId xmlns:p14="http://schemas.microsoft.com/office/powerpoint/2010/main" val="9415201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58306"/>
            <a:ext cx="8229600" cy="550414"/>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anchor="ctr">
            <a:noAutofit/>
            <a:scene3d>
              <a:camera prst="orthographicFront"/>
              <a:lightRig rig="soft" dir="t"/>
            </a:scene3d>
            <a:sp3d prstMaterial="softEdge">
              <a:bevelT w="25400" h="25400"/>
            </a:sp3d>
          </a:bodyPr>
          <a:lstStyle/>
          <a:p>
            <a:pPr algn="ctr" eaLnBrk="1" fontAlgn="auto" hangingPunct="1">
              <a:spcAft>
                <a:spcPts val="0"/>
              </a:spcAft>
            </a:pPr>
            <a:r>
              <a:rPr lang="ar-EG" altLang="en-US" sz="3800" b="1" dirty="0">
                <a:solidFill>
                  <a:schemeClr val="tx1"/>
                </a:solidFill>
                <a:latin typeface="Sakkal Majalla" pitchFamily="2" charset="-78"/>
                <a:cs typeface="Sakkal Majalla" pitchFamily="2" charset="-78"/>
              </a:rPr>
              <a:t>تنظيم الأسرة </a:t>
            </a:r>
            <a:r>
              <a:rPr lang="ar-SA" altLang="en-US" sz="3800" b="1" dirty="0">
                <a:solidFill>
                  <a:schemeClr val="tx1"/>
                </a:solidFill>
                <a:latin typeface="Sakkal Majalla" pitchFamily="2" charset="-78"/>
                <a:cs typeface="Sakkal Majalla" pitchFamily="2" charset="-78"/>
              </a:rPr>
              <a:t>ينقذ حياة الأطفال</a:t>
            </a:r>
            <a:endParaRPr lang="en-US" altLang="en-US" sz="3800" b="1" dirty="0">
              <a:solidFill>
                <a:schemeClr val="tx1"/>
              </a:solidFill>
              <a:latin typeface="Sakkal Majalla" pitchFamily="2" charset="-78"/>
              <a:cs typeface="Sakkal Majalla" pitchFamily="2" charset="-78"/>
            </a:endParaRPr>
          </a:p>
        </p:txBody>
      </p:sp>
      <p:sp>
        <p:nvSpPr>
          <p:cNvPr id="2" name="Content Placeholder 1"/>
          <p:cNvSpPr>
            <a:spLocks noGrp="1"/>
          </p:cNvSpPr>
          <p:nvPr>
            <p:ph idx="1"/>
          </p:nvPr>
        </p:nvSpPr>
        <p:spPr>
          <a:xfrm>
            <a:off x="683568" y="4941168"/>
            <a:ext cx="7848872" cy="1584176"/>
          </a:xfrm>
        </p:spPr>
        <p:txBody>
          <a:bodyPr>
            <a:noAutofit/>
          </a:bodyPr>
          <a:lstStyle/>
          <a:p>
            <a:pPr marL="182563" indent="0" algn="just" eaLnBrk="1" fontAlgn="auto" hangingPunct="1">
              <a:spcAft>
                <a:spcPts val="0"/>
              </a:spcAft>
              <a:buFont typeface="Wingdings 3"/>
              <a:buNone/>
              <a:defRPr/>
            </a:pPr>
            <a:r>
              <a:rPr lang="ar-SA" sz="3600" dirty="0" smtClean="0">
                <a:latin typeface="Sakkal Majalla" pitchFamily="2" charset="-78"/>
                <a:cs typeface="Sakkal Majalla" pitchFamily="2" charset="-78"/>
              </a:rPr>
              <a:t>يتضح من الرسم البياني أن وفيات حديثي الولادة والرضع والأطفال دون الخامسة من العمر تنخفض مع زيادة فترة المباعدة بين الولادات.</a:t>
            </a:r>
            <a:endParaRPr lang="en-US" sz="3600" dirty="0" smtClean="0">
              <a:latin typeface="Sakkal Majalla" pitchFamily="2" charset="-78"/>
              <a:cs typeface="Sakkal Majalla" pitchFamily="2" charset="-78"/>
            </a:endParaRPr>
          </a:p>
        </p:txBody>
      </p:sp>
      <p:sp>
        <p:nvSpPr>
          <p:cNvPr id="45061"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F75D78B-2438-467D-AC7D-FF01D440FA0C}" type="slidenum">
              <a:rPr lang="ar-EG" smtClean="0"/>
              <a:pPr fontAlgn="base">
                <a:spcBef>
                  <a:spcPct val="0"/>
                </a:spcBef>
                <a:spcAft>
                  <a:spcPct val="0"/>
                </a:spcAft>
                <a:defRPr/>
              </a:pPr>
              <a:t>21</a:t>
            </a:fld>
            <a:endParaRPr lang="ar-EG" smtClean="0"/>
          </a:p>
        </p:txBody>
      </p:sp>
      <p:pic>
        <p:nvPicPr>
          <p:cNvPr id="38916" name="cImg" descr="Image Source: Adapted from Rutstein 2003. Graph showing relative risk of neonatal, infant, and under-five mortality by birth interval"/>
          <p:cNvPicPr>
            <a:picLocks noChangeAspect="1" noChangeArrowheads="1"/>
          </p:cNvPicPr>
          <p:nvPr/>
        </p:nvPicPr>
        <p:blipFill>
          <a:blip r:embed="rId2">
            <a:extLst/>
          </a:blip>
          <a:srcRect/>
          <a:stretch>
            <a:fillRect/>
          </a:stretch>
        </p:blipFill>
        <p:spPr bwMode="auto">
          <a:xfrm>
            <a:off x="1475656" y="1082402"/>
            <a:ext cx="6119812" cy="3714750"/>
          </a:xfrm>
          <a:prstGeom prst="rect">
            <a:avLst/>
          </a:prstGeom>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title"/>
          </p:nvPr>
        </p:nvSpPr>
        <p:spPr>
          <a:xfrm>
            <a:off x="395536" y="332656"/>
            <a:ext cx="8391306" cy="864096"/>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anchor="ctr">
            <a:noAutofit/>
            <a:scene3d>
              <a:camera prst="orthographicFront"/>
              <a:lightRig rig="soft" dir="t"/>
            </a:scene3d>
            <a:sp3d prstMaterial="softEdge">
              <a:bevelT w="25400" h="25400"/>
            </a:sp3d>
          </a:bodyPr>
          <a:lstStyle/>
          <a:p>
            <a:pPr algn="ctr" eaLnBrk="1" fontAlgn="auto" hangingPunct="1">
              <a:spcAft>
                <a:spcPts val="0"/>
              </a:spcAft>
            </a:pPr>
            <a:r>
              <a:rPr lang="ar-EG" altLang="en-US" sz="3800" b="1" dirty="0" smtClean="0">
                <a:solidFill>
                  <a:schemeClr val="tx1"/>
                </a:solidFill>
                <a:latin typeface="Sakkal Majalla" pitchFamily="2" charset="-78"/>
                <a:cs typeface="Sakkal Majalla" pitchFamily="2" charset="-78"/>
              </a:rPr>
              <a:t>العوائد </a:t>
            </a:r>
            <a:r>
              <a:rPr lang="ar-EG" altLang="en-US" sz="3800" b="1" dirty="0">
                <a:solidFill>
                  <a:schemeClr val="tx1"/>
                </a:solidFill>
                <a:latin typeface="Sakkal Majalla" pitchFamily="2" charset="-78"/>
                <a:cs typeface="Sakkal Majalla" pitchFamily="2" charset="-78"/>
              </a:rPr>
              <a:t>التي حققها البرنامج القومي لتنظيم الأسرة</a:t>
            </a:r>
            <a:br>
              <a:rPr lang="ar-EG" altLang="en-US" sz="3800" b="1" dirty="0">
                <a:solidFill>
                  <a:schemeClr val="tx1"/>
                </a:solidFill>
                <a:latin typeface="Sakkal Majalla" pitchFamily="2" charset="-78"/>
                <a:cs typeface="Sakkal Majalla" pitchFamily="2" charset="-78"/>
              </a:rPr>
            </a:br>
            <a:r>
              <a:rPr lang="ar-EG" altLang="en-US" sz="2800" b="1" dirty="0">
                <a:solidFill>
                  <a:schemeClr val="tx1"/>
                </a:solidFill>
                <a:latin typeface="Sakkal Majalla" pitchFamily="2" charset="-78"/>
                <a:cs typeface="Sakkal Majalla" pitchFamily="2" charset="-78"/>
              </a:rPr>
              <a:t>(1980 - 2005)</a:t>
            </a:r>
            <a:endParaRPr lang="en-US" altLang="en-US" sz="2800" b="1" dirty="0">
              <a:solidFill>
                <a:schemeClr val="tx1"/>
              </a:solidFill>
              <a:latin typeface="Sakkal Majalla" pitchFamily="2" charset="-78"/>
              <a:cs typeface="Sakkal Majalla" pitchFamily="2" charset="-78"/>
            </a:endParaRPr>
          </a:p>
        </p:txBody>
      </p:sp>
      <p:graphicFrame>
        <p:nvGraphicFramePr>
          <p:cNvPr id="5" name="Object 13"/>
          <p:cNvGraphicFramePr>
            <a:graphicFrameLocks noGrp="1" noChangeAspect="1"/>
          </p:cNvGraphicFramePr>
          <p:nvPr>
            <p:ph idx="1"/>
            <p:extLst>
              <p:ext uri="{D42A27DB-BD31-4B8C-83A1-F6EECF244321}">
                <p14:modId xmlns:p14="http://schemas.microsoft.com/office/powerpoint/2010/main" val="2322745807"/>
              </p:ext>
            </p:extLst>
          </p:nvPr>
        </p:nvGraphicFramePr>
        <p:xfrm>
          <a:off x="251521" y="2420888"/>
          <a:ext cx="3384376" cy="3384375"/>
        </p:xfrm>
        <a:graphic>
          <a:graphicData uri="http://schemas.openxmlformats.org/drawingml/2006/chart">
            <c:chart xmlns:c="http://schemas.openxmlformats.org/drawingml/2006/chart" xmlns:r="http://schemas.openxmlformats.org/officeDocument/2006/relationships" r:id="rId3"/>
          </a:graphicData>
        </a:graphic>
      </p:graphicFrame>
      <p:sp>
        <p:nvSpPr>
          <p:cNvPr id="46083" name="Rectangle 6"/>
          <p:cNvSpPr>
            <a:spLocks noGrp="1" noChangeArrowheads="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C3F57A55-8B5C-4011-957A-51E275DFF4DB}" type="slidenum">
              <a:rPr lang="ar-EG" smtClean="0"/>
              <a:pPr fontAlgn="base">
                <a:spcBef>
                  <a:spcPct val="0"/>
                </a:spcBef>
                <a:spcAft>
                  <a:spcPct val="0"/>
                </a:spcAft>
                <a:defRPr/>
              </a:pPr>
              <a:t>22</a:t>
            </a:fld>
            <a:endParaRPr lang="en-US" smtClean="0">
              <a:cs typeface="Arial" pitchFamily="34" charset="0"/>
            </a:endParaRPr>
          </a:p>
        </p:txBody>
      </p:sp>
      <p:sp>
        <p:nvSpPr>
          <p:cNvPr id="39950" name="Rectangle 14"/>
          <p:cNvSpPr>
            <a:spLocks noChangeArrowheads="1"/>
          </p:cNvSpPr>
          <p:nvPr/>
        </p:nvSpPr>
        <p:spPr bwMode="auto">
          <a:xfrm>
            <a:off x="3419872" y="2348880"/>
            <a:ext cx="5565891" cy="2952328"/>
          </a:xfrm>
          <a:prstGeom prst="rect">
            <a:avLst/>
          </a:prstGeom>
          <a:noFill/>
          <a:ln w="9525">
            <a:noFill/>
            <a:miter lim="800000"/>
            <a:headEnd/>
            <a:tailEnd/>
          </a:ln>
        </p:spPr>
        <p:txBody>
          <a:bodyPr/>
          <a:lstStyle/>
          <a:p>
            <a:pPr algn="just" fontAlgn="auto">
              <a:spcBef>
                <a:spcPts val="0"/>
              </a:spcBef>
              <a:spcAft>
                <a:spcPts val="0"/>
              </a:spcAft>
              <a:defRPr/>
            </a:pPr>
            <a:r>
              <a:rPr lang="ar-EG" sz="2800" b="1" dirty="0" smtClean="0">
                <a:latin typeface="Sakkal Majalla" pitchFamily="2" charset="-78"/>
                <a:cs typeface="Sakkal Majalla" pitchFamily="2" charset="-78"/>
              </a:rPr>
              <a:t>النتائج</a:t>
            </a:r>
            <a:r>
              <a:rPr lang="ar-EG" sz="2800" dirty="0">
                <a:latin typeface="Sakkal Majalla" pitchFamily="2" charset="-78"/>
                <a:cs typeface="Sakkal Majalla" pitchFamily="2" charset="-78"/>
              </a:rPr>
              <a:t>:</a:t>
            </a:r>
          </a:p>
          <a:p>
            <a:pPr marL="444500" indent="-177800" algn="just" fontAlgn="auto">
              <a:lnSpc>
                <a:spcPts val="2500"/>
              </a:lnSpc>
              <a:spcBef>
                <a:spcPts val="0"/>
              </a:spcBef>
              <a:spcAft>
                <a:spcPts val="1200"/>
              </a:spcAft>
              <a:buSzPct val="73000"/>
              <a:buFont typeface="Wingdings" pitchFamily="2" charset="2"/>
              <a:buChar char="§"/>
              <a:tabLst>
                <a:tab pos="979488" algn="l"/>
                <a:tab pos="2155825" algn="l"/>
              </a:tabLst>
              <a:defRPr/>
            </a:pPr>
            <a:r>
              <a:rPr lang="ar-EG" sz="2800" dirty="0">
                <a:latin typeface="Sakkal Majalla" pitchFamily="2" charset="-78"/>
                <a:cs typeface="Sakkal Majalla" pitchFamily="2" charset="-78"/>
              </a:rPr>
              <a:t>تناقص الزيادة في أعدد السكان بحوالي 12 مليون نسمة</a:t>
            </a:r>
          </a:p>
          <a:p>
            <a:pPr marL="444500" indent="-177800" algn="just" fontAlgn="auto">
              <a:lnSpc>
                <a:spcPts val="2500"/>
              </a:lnSpc>
              <a:spcBef>
                <a:spcPts val="0"/>
              </a:spcBef>
              <a:spcAft>
                <a:spcPts val="1200"/>
              </a:spcAft>
              <a:buSzPct val="73000"/>
              <a:buFont typeface="Wingdings" pitchFamily="2" charset="2"/>
              <a:buChar char="§"/>
              <a:tabLst>
                <a:tab pos="979488" algn="l"/>
                <a:tab pos="2155825" algn="l"/>
              </a:tabLst>
              <a:defRPr/>
            </a:pPr>
            <a:r>
              <a:rPr lang="ar-EG" sz="2800" dirty="0">
                <a:latin typeface="Sakkal Majalla" pitchFamily="2" charset="-78"/>
                <a:cs typeface="Sakkal Majalla" pitchFamily="2" charset="-78"/>
              </a:rPr>
              <a:t> انخفاض أعداد الوفيات للرضع بحوالى  3 مليون</a:t>
            </a:r>
          </a:p>
          <a:p>
            <a:pPr marL="444500" indent="-177800" algn="just" fontAlgn="auto">
              <a:lnSpc>
                <a:spcPts val="2500"/>
              </a:lnSpc>
              <a:spcBef>
                <a:spcPts val="0"/>
              </a:spcBef>
              <a:spcAft>
                <a:spcPts val="1200"/>
              </a:spcAft>
              <a:buSzPct val="73000"/>
              <a:buFont typeface="Wingdings" pitchFamily="2" charset="2"/>
              <a:buChar char="§"/>
              <a:tabLst>
                <a:tab pos="979488" algn="l"/>
                <a:tab pos="2155825" algn="l"/>
              </a:tabLst>
              <a:defRPr/>
            </a:pPr>
            <a:r>
              <a:rPr lang="ar-EG" sz="2800" dirty="0">
                <a:latin typeface="Sakkal Majalla" pitchFamily="2" charset="-78"/>
                <a:cs typeface="Sakkal Majalla" pitchFamily="2" charset="-78"/>
              </a:rPr>
              <a:t>انخفاض أعداد وفيات الأطفال أقل من خمس سنوات </a:t>
            </a:r>
            <a:r>
              <a:rPr lang="ar-EG" sz="2800" dirty="0" smtClean="0">
                <a:latin typeface="Sakkal Majalla" pitchFamily="2" charset="-78"/>
                <a:cs typeface="Sakkal Majalla" pitchFamily="2" charset="-78"/>
              </a:rPr>
              <a:t>(</a:t>
            </a:r>
            <a:r>
              <a:rPr lang="ar-EG" sz="2800" dirty="0">
                <a:latin typeface="Sakkal Majalla" pitchFamily="2" charset="-78"/>
                <a:cs typeface="Sakkal Majalla" pitchFamily="2" charset="-78"/>
              </a:rPr>
              <a:t>حوالي 6مليون طفل)</a:t>
            </a:r>
          </a:p>
          <a:p>
            <a:pPr marL="444500" indent="-177800" algn="just" fontAlgn="auto">
              <a:lnSpc>
                <a:spcPts val="2500"/>
              </a:lnSpc>
              <a:spcBef>
                <a:spcPts val="0"/>
              </a:spcBef>
              <a:spcAft>
                <a:spcPts val="1200"/>
              </a:spcAft>
              <a:buSzPct val="73000"/>
              <a:buFont typeface="Wingdings" pitchFamily="2" charset="2"/>
              <a:buChar char="§"/>
              <a:tabLst>
                <a:tab pos="979488" algn="l"/>
                <a:tab pos="2155825" algn="l"/>
              </a:tabLst>
              <a:defRPr/>
            </a:pPr>
            <a:r>
              <a:rPr lang="ar-EG" sz="2800" dirty="0">
                <a:latin typeface="Sakkal Majalla" pitchFamily="2" charset="-78"/>
                <a:cs typeface="Sakkal Majalla" pitchFamily="2" charset="-78"/>
              </a:rPr>
              <a:t>انخفاض وفيات الأمهات بحوالي 17,000 </a:t>
            </a:r>
          </a:p>
          <a:p>
            <a:pPr marL="266700" indent="-266700" algn="just" fontAlgn="auto">
              <a:spcBef>
                <a:spcPts val="0"/>
              </a:spcBef>
              <a:spcAft>
                <a:spcPts val="0"/>
              </a:spcAft>
              <a:tabLst>
                <a:tab pos="355600" algn="l"/>
              </a:tabLst>
              <a:defRPr/>
            </a:pPr>
            <a:endParaRPr lang="ar-EG" sz="500" dirty="0">
              <a:latin typeface="Sakkal Majalla" pitchFamily="2" charset="-78"/>
              <a:cs typeface="Sakkal Majalla" pitchFamily="2" charset="-78"/>
            </a:endParaRPr>
          </a:p>
          <a:p>
            <a:pPr algn="just" fontAlgn="auto">
              <a:spcBef>
                <a:spcPts val="0"/>
              </a:spcBef>
              <a:spcAft>
                <a:spcPts val="0"/>
              </a:spcAft>
              <a:defRPr/>
            </a:pPr>
            <a:r>
              <a:rPr lang="ar-EG" sz="2400" dirty="0" smtClean="0">
                <a:latin typeface="Sakkal Majalla" pitchFamily="2" charset="-78"/>
                <a:cs typeface="Sakkal Majalla" pitchFamily="2" charset="-78"/>
              </a:rPr>
              <a:t> </a:t>
            </a:r>
            <a:endParaRPr lang="ar-EG" sz="2400" dirty="0">
              <a:latin typeface="Sakkal Majalla" pitchFamily="2" charset="-78"/>
              <a:cs typeface="Sakkal Majalla" pitchFamily="2" charset="-78"/>
            </a:endParaRPr>
          </a:p>
        </p:txBody>
      </p:sp>
      <p:sp>
        <p:nvSpPr>
          <p:cNvPr id="2" name="Rectangle 1"/>
          <p:cNvSpPr/>
          <p:nvPr/>
        </p:nvSpPr>
        <p:spPr>
          <a:xfrm>
            <a:off x="539552" y="1268760"/>
            <a:ext cx="8313935" cy="1019125"/>
          </a:xfrm>
          <a:prstGeom prst="rect">
            <a:avLst/>
          </a:prstGeom>
        </p:spPr>
        <p:txBody>
          <a:bodyPr wrap="square">
            <a:spAutoFit/>
          </a:bodyPr>
          <a:lstStyle/>
          <a:p>
            <a:pPr algn="just" fontAlgn="auto">
              <a:lnSpc>
                <a:spcPct val="90000"/>
              </a:lnSpc>
              <a:spcBef>
                <a:spcPts val="0"/>
              </a:spcBef>
              <a:spcAft>
                <a:spcPts val="1200"/>
              </a:spcAft>
              <a:buClr>
                <a:srgbClr val="191966"/>
              </a:buClr>
              <a:buSzPct val="120000"/>
              <a:tabLst>
                <a:tab pos="979488" algn="l"/>
                <a:tab pos="2155825" algn="l"/>
              </a:tabLst>
              <a:defRPr/>
            </a:pPr>
            <a:r>
              <a:rPr lang="ar-EG" sz="3300" dirty="0">
                <a:latin typeface="Sakkal Majalla" pitchFamily="2" charset="-78"/>
                <a:cs typeface="Sakkal Majalla" pitchFamily="2" charset="-78"/>
              </a:rPr>
              <a:t>التكلفة الإجمالية المقدرة للبرنامج القومي لتنظيم الأسرة، خلال فترة الدراسة، تصل إلى حوالي 2,4 ألف مليون جنيه.</a:t>
            </a:r>
          </a:p>
        </p:txBody>
      </p:sp>
      <p:sp>
        <p:nvSpPr>
          <p:cNvPr id="3" name="Rectangle 2"/>
          <p:cNvSpPr/>
          <p:nvPr/>
        </p:nvSpPr>
        <p:spPr>
          <a:xfrm>
            <a:off x="2843808" y="5445224"/>
            <a:ext cx="6009679" cy="1265731"/>
          </a:xfrm>
          <a:prstGeom prst="rect">
            <a:avLst/>
          </a:prstGeom>
        </p:spPr>
        <p:txBody>
          <a:bodyPr wrap="square">
            <a:spAutoFit/>
          </a:bodyPr>
          <a:lstStyle/>
          <a:p>
            <a:pPr algn="just" fontAlgn="auto">
              <a:lnSpc>
                <a:spcPts val="3000"/>
              </a:lnSpc>
              <a:spcBef>
                <a:spcPts val="0"/>
              </a:spcBef>
              <a:spcAft>
                <a:spcPts val="0"/>
              </a:spcAft>
              <a:defRPr/>
            </a:pPr>
            <a:r>
              <a:rPr lang="ar-EG" sz="3000" dirty="0">
                <a:latin typeface="Sakkal Majalla" pitchFamily="2" charset="-78"/>
                <a:cs typeface="Sakkal Majalla" pitchFamily="2" charset="-78"/>
              </a:rPr>
              <a:t>قدرت الوفورات التي حققتها هذه النتائج بحوالي 45,8 ألف مليون جنيه نتيجة لانخفاض متطلبات الإنفاق على صحة الأطفال والتعليم ودعم الغذاء.</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67544" y="2708920"/>
            <a:ext cx="8229600" cy="936104"/>
          </a:xfrm>
          <a:prstGeom prst="round2DiagRect">
            <a:avLst/>
          </a:prstGeom>
          <a:blipFill>
            <a:blip r:embed="rId2" cstate="print"/>
            <a:tile tx="0" ty="0" sx="100000" sy="100000" flip="none" algn="tl"/>
          </a:blipFill>
        </p:spPr>
        <p:txBody>
          <a:bodyPr anchor="ctr">
            <a:normAutofit/>
            <a:scene3d>
              <a:camera prst="orthographicFront"/>
              <a:lightRig rig="soft" dir="t"/>
            </a:scene3d>
            <a:sp3d prstMaterial="softEdge">
              <a:bevelT w="25400" h="25400"/>
            </a:sp3d>
          </a:bodyPr>
          <a:lstStyle/>
          <a:p>
            <a:pPr algn="ctr" fontAlgn="auto">
              <a:spcAft>
                <a:spcPts val="0"/>
              </a:spcAft>
              <a:defRPr/>
            </a:pPr>
            <a:r>
              <a:rPr lang="ar-EG" altLang="en-US" sz="4400" b="1" dirty="0">
                <a:effectLst>
                  <a:outerShdw blurRad="31750" dist="25400" dir="5400000" algn="tl" rotWithShape="0">
                    <a:srgbClr val="000000">
                      <a:alpha val="25000"/>
                    </a:srgbClr>
                  </a:outerShdw>
                </a:effectLst>
                <a:latin typeface="Sakkal Majalla" pitchFamily="2" charset="-78"/>
                <a:ea typeface="Microsoft Himalaya" pitchFamily="2" charset="0"/>
                <a:cs typeface="Sakkal Majalla" pitchFamily="2" charset="-78"/>
              </a:rPr>
              <a:t>بعض التعريفات الخاصة بتنظيم الأسرة</a:t>
            </a:r>
          </a:p>
        </p:txBody>
      </p:sp>
      <p:sp>
        <p:nvSpPr>
          <p:cNvPr id="47107" name="Slide Number Placeholder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DEBFB8C-423A-4C9C-A189-DE0C3944DEBE}" type="slidenum">
              <a:rPr lang="ar-EG" smtClean="0"/>
              <a:pPr fontAlgn="base">
                <a:spcBef>
                  <a:spcPct val="0"/>
                </a:spcBef>
                <a:spcAft>
                  <a:spcPct val="0"/>
                </a:spcAft>
                <a:defRPr/>
              </a:pPr>
              <a:t>23</a:t>
            </a:fld>
            <a:endParaRPr lang="ar-EG" smtClean="0"/>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0034" y="404664"/>
            <a:ext cx="8229600" cy="576064"/>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anchor="ctr">
            <a:noAutofit/>
            <a:scene3d>
              <a:camera prst="orthographicFront"/>
              <a:lightRig rig="soft" dir="t"/>
            </a:scene3d>
            <a:sp3d prstMaterial="softEdge">
              <a:bevelT w="25400" h="25400"/>
            </a:sp3d>
          </a:bodyPr>
          <a:lstStyle/>
          <a:p>
            <a:pPr algn="ctr" eaLnBrk="1" fontAlgn="auto" hangingPunct="1">
              <a:spcAft>
                <a:spcPts val="0"/>
              </a:spcAft>
            </a:pPr>
            <a:r>
              <a:rPr lang="ar-EG" altLang="en-US" sz="3800" b="1" dirty="0">
                <a:solidFill>
                  <a:schemeClr val="tx1"/>
                </a:solidFill>
                <a:latin typeface="Sakkal Majalla" pitchFamily="2" charset="-78"/>
                <a:cs typeface="Sakkal Majalla" pitchFamily="2" charset="-78"/>
              </a:rPr>
              <a:t>تنظيم الأسرة</a:t>
            </a:r>
          </a:p>
        </p:txBody>
      </p:sp>
      <p:sp>
        <p:nvSpPr>
          <p:cNvPr id="2" name="Content Placeholder 1"/>
          <p:cNvSpPr>
            <a:spLocks noGrp="1"/>
          </p:cNvSpPr>
          <p:nvPr>
            <p:ph idx="1"/>
          </p:nvPr>
        </p:nvSpPr>
        <p:spPr>
          <a:xfrm>
            <a:off x="467544" y="1484784"/>
            <a:ext cx="8280919" cy="1872208"/>
          </a:xfrm>
        </p:spPr>
        <p:txBody>
          <a:bodyPr anchor="ctr">
            <a:normAutofit/>
          </a:bodyPr>
          <a:lstStyle/>
          <a:p>
            <a:pPr marL="166688" indent="9525" algn="just" eaLnBrk="1" fontAlgn="auto" hangingPunct="1">
              <a:spcAft>
                <a:spcPts val="0"/>
              </a:spcAft>
              <a:buFont typeface="Wingdings 3"/>
              <a:buNone/>
              <a:defRPr/>
            </a:pPr>
            <a:r>
              <a:rPr lang="ar-EG" sz="3600" dirty="0" smtClean="0">
                <a:latin typeface="Sakkal Majalla" pitchFamily="2" charset="-78"/>
                <a:cs typeface="Sakkal Majalla" pitchFamily="2" charset="-78"/>
              </a:rPr>
              <a:t>هو عمل أو جهد واع ومنظم وحر يقوم  به الأزواج لتنظيم الخصوبة أو التحكم فيها إما بتأخير أو المباعدة أو الحد من عدد الولادات. </a:t>
            </a:r>
            <a:endParaRPr lang="en-US" sz="3600" dirty="0" smtClean="0">
              <a:latin typeface="Sakkal Majalla" pitchFamily="2" charset="-78"/>
              <a:cs typeface="Sakkal Majalla" pitchFamily="2" charset="-78"/>
            </a:endParaRPr>
          </a:p>
        </p:txBody>
      </p:sp>
      <p:sp>
        <p:nvSpPr>
          <p:cNvPr id="48132"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651F7524-FF80-4158-A9B4-ED84611FC907}" type="slidenum">
              <a:rPr lang="ar-EG" smtClean="0"/>
              <a:pPr fontAlgn="base">
                <a:spcBef>
                  <a:spcPct val="0"/>
                </a:spcBef>
                <a:spcAft>
                  <a:spcPct val="0"/>
                </a:spcAft>
                <a:defRPr/>
              </a:pPr>
              <a:t>24</a:t>
            </a:fld>
            <a:endParaRPr lang="ar-EG"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04664"/>
            <a:ext cx="8229600" cy="504056"/>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anchor="ctr">
            <a:noAutofit/>
            <a:scene3d>
              <a:camera prst="orthographicFront"/>
              <a:lightRig rig="soft" dir="t"/>
            </a:scene3d>
            <a:sp3d prstMaterial="softEdge">
              <a:bevelT w="25400" h="25400"/>
            </a:sp3d>
          </a:bodyPr>
          <a:lstStyle/>
          <a:p>
            <a:pPr algn="ctr" eaLnBrk="1" fontAlgn="auto" hangingPunct="1">
              <a:spcAft>
                <a:spcPts val="0"/>
              </a:spcAft>
            </a:pPr>
            <a:r>
              <a:rPr lang="ar-EG" sz="3800" b="1" dirty="0">
                <a:solidFill>
                  <a:schemeClr val="tx1"/>
                </a:solidFill>
                <a:latin typeface="Sakkal Majalla" pitchFamily="2" charset="-78"/>
                <a:cs typeface="Sakkal Majalla" pitchFamily="2" charset="-78"/>
              </a:rPr>
              <a:t>برنامج تنظيم الأسرة</a:t>
            </a:r>
          </a:p>
        </p:txBody>
      </p:sp>
      <p:sp>
        <p:nvSpPr>
          <p:cNvPr id="43010" name="Content Placeholder 1"/>
          <p:cNvSpPr>
            <a:spLocks noGrp="1"/>
          </p:cNvSpPr>
          <p:nvPr>
            <p:ph idx="1"/>
          </p:nvPr>
        </p:nvSpPr>
        <p:spPr>
          <a:xfrm>
            <a:off x="539552" y="1500188"/>
            <a:ext cx="8104386" cy="1856804"/>
          </a:xfrm>
        </p:spPr>
        <p:txBody>
          <a:bodyPr/>
          <a:lstStyle/>
          <a:p>
            <a:pPr marL="87313" indent="0" algn="just" eaLnBrk="1" hangingPunct="1">
              <a:buFont typeface="Wingdings 3" pitchFamily="18" charset="2"/>
              <a:buNone/>
            </a:pPr>
            <a:r>
              <a:rPr lang="ar-EG" sz="3600" dirty="0" smtClean="0">
                <a:latin typeface="Sakkal Majalla" pitchFamily="2" charset="-78"/>
                <a:cs typeface="Sakkal Majalla" pitchFamily="2" charset="-78"/>
              </a:rPr>
              <a:t>هو برنامج عمل منظم لتوفير معلومات وخدمات تنظيم الأسرة للمجتمع المستهدف على أساس حرية الأفراد, وذلك بهدف خفض الخصوبة وتحسين الصحة العامة.</a:t>
            </a:r>
            <a:endParaRPr lang="en-US" sz="3600" dirty="0" smtClean="0">
              <a:latin typeface="Sakkal Majalla" pitchFamily="2" charset="-78"/>
              <a:cs typeface="Sakkal Majalla" pitchFamily="2" charset="-78"/>
            </a:endParaRPr>
          </a:p>
        </p:txBody>
      </p:sp>
      <p:sp>
        <p:nvSpPr>
          <p:cNvPr id="49156"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633312BD-10B4-4E74-BC9A-068E4DC8AEF6}" type="slidenum">
              <a:rPr lang="ar-EG" smtClean="0"/>
              <a:pPr fontAlgn="base">
                <a:spcBef>
                  <a:spcPct val="0"/>
                </a:spcBef>
                <a:spcAft>
                  <a:spcPct val="0"/>
                </a:spcAft>
                <a:defRPr/>
              </a:pPr>
              <a:t>25</a:t>
            </a:fld>
            <a:endParaRPr lang="ar-EG"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04664"/>
            <a:ext cx="8229600" cy="504056"/>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anchor="ctr">
            <a:noAutofit/>
            <a:scene3d>
              <a:camera prst="orthographicFront"/>
              <a:lightRig rig="soft" dir="t"/>
            </a:scene3d>
            <a:sp3d prstMaterial="softEdge">
              <a:bevelT w="25400" h="25400"/>
            </a:sp3d>
          </a:bodyPr>
          <a:lstStyle/>
          <a:p>
            <a:pPr algn="ctr" eaLnBrk="1" fontAlgn="auto" hangingPunct="1">
              <a:spcAft>
                <a:spcPts val="0"/>
              </a:spcAft>
            </a:pPr>
            <a:r>
              <a:rPr lang="ar-EG" sz="3800" b="1" dirty="0">
                <a:solidFill>
                  <a:schemeClr val="tx1"/>
                </a:solidFill>
                <a:latin typeface="Sakkal Majalla" pitchFamily="2" charset="-78"/>
                <a:cs typeface="Sakkal Majalla" pitchFamily="2" charset="-78"/>
              </a:rPr>
              <a:t>أسس برنامج تنظيم الأسرة الجيد</a:t>
            </a:r>
          </a:p>
        </p:txBody>
      </p:sp>
      <p:sp>
        <p:nvSpPr>
          <p:cNvPr id="2" name="Content Placeholder 1"/>
          <p:cNvSpPr>
            <a:spLocks noGrp="1"/>
          </p:cNvSpPr>
          <p:nvPr>
            <p:ph idx="1"/>
          </p:nvPr>
        </p:nvSpPr>
        <p:spPr>
          <a:xfrm>
            <a:off x="468313" y="1412776"/>
            <a:ext cx="8229600" cy="4214828"/>
          </a:xfrm>
        </p:spPr>
        <p:txBody>
          <a:bodyPr>
            <a:normAutofit/>
          </a:bodyPr>
          <a:lstStyle/>
          <a:p>
            <a:pPr marL="615950" indent="-476250" algn="just" eaLnBrk="1" fontAlgn="auto" hangingPunct="1">
              <a:lnSpc>
                <a:spcPts val="5000"/>
              </a:lnSpc>
              <a:spcAft>
                <a:spcPts val="0"/>
              </a:spcAft>
              <a:buClrTx/>
              <a:buSzPct val="70000"/>
              <a:buFont typeface="+mj-lt"/>
              <a:buAutoNum type="arabicParenR"/>
              <a:tabLst>
                <a:tab pos="533400" algn="l"/>
              </a:tabLst>
              <a:defRPr/>
            </a:pPr>
            <a:r>
              <a:rPr lang="ar-EG" sz="3600" dirty="0" smtClean="0">
                <a:latin typeface="Sakkal Majalla" pitchFamily="2" charset="-78"/>
                <a:cs typeface="Sakkal Majalla" pitchFamily="2" charset="-78"/>
              </a:rPr>
              <a:t>أن يلبى الاحتياجات الفعلية للمجتمعات المستهدفة</a:t>
            </a:r>
            <a:endParaRPr lang="en-US" sz="3600" dirty="0" smtClean="0">
              <a:latin typeface="Sakkal Majalla" pitchFamily="2" charset="-78"/>
              <a:cs typeface="Sakkal Majalla" pitchFamily="2" charset="-78"/>
            </a:endParaRPr>
          </a:p>
          <a:p>
            <a:pPr marL="615950" indent="-476250" algn="just" eaLnBrk="1" fontAlgn="auto" hangingPunct="1">
              <a:lnSpc>
                <a:spcPts val="5000"/>
              </a:lnSpc>
              <a:spcAft>
                <a:spcPts val="0"/>
              </a:spcAft>
              <a:buClrTx/>
              <a:buSzPct val="70000"/>
              <a:buFont typeface="+mj-lt"/>
              <a:buAutoNum type="arabicParenR"/>
              <a:tabLst>
                <a:tab pos="533400" algn="l"/>
              </a:tabLst>
              <a:defRPr/>
            </a:pPr>
            <a:r>
              <a:rPr lang="ar-EG" sz="3600" dirty="0" smtClean="0">
                <a:latin typeface="Sakkal Majalla" pitchFamily="2" charset="-78"/>
                <a:cs typeface="Sakkal Majalla" pitchFamily="2" charset="-78"/>
              </a:rPr>
              <a:t>أن يصمم بحيث يجد الأزواج الذين يرغبون فى تنظيم أسرهم الوسائل الجيدة التي تساعد علي تحقيق ذلك</a:t>
            </a:r>
            <a:endParaRPr lang="en-US" sz="3600" dirty="0" smtClean="0">
              <a:latin typeface="Sakkal Majalla" pitchFamily="2" charset="-78"/>
              <a:cs typeface="Sakkal Majalla" pitchFamily="2" charset="-78"/>
            </a:endParaRPr>
          </a:p>
          <a:p>
            <a:pPr marL="615950" indent="-476250" algn="just" eaLnBrk="1" fontAlgn="auto" hangingPunct="1">
              <a:lnSpc>
                <a:spcPts val="5000"/>
              </a:lnSpc>
              <a:spcAft>
                <a:spcPts val="0"/>
              </a:spcAft>
              <a:buClrTx/>
              <a:buSzPct val="70000"/>
              <a:buFont typeface="+mj-lt"/>
              <a:buAutoNum type="arabicParenR"/>
              <a:tabLst>
                <a:tab pos="533400" algn="l"/>
              </a:tabLst>
              <a:defRPr/>
            </a:pPr>
            <a:r>
              <a:rPr lang="ar-EG" sz="3600" dirty="0" smtClean="0">
                <a:latin typeface="Sakkal Majalla" pitchFamily="2" charset="-78"/>
                <a:cs typeface="Sakkal Majalla" pitchFamily="2" charset="-78"/>
              </a:rPr>
              <a:t>أن يساعد الأزواج على فهم تبعات استخدام أى من وسائل تنظيم الأسرة على أنفسهم, وبالتالى يكونوا مدركين لكل مميزات وعيوب اختياراتهم لممارسة تنظيم الأسرة</a:t>
            </a:r>
            <a:endParaRPr lang="en-US" sz="3600" dirty="0" smtClean="0">
              <a:latin typeface="Sakkal Majalla" pitchFamily="2" charset="-78"/>
              <a:cs typeface="Sakkal Majalla" pitchFamily="2" charset="-78"/>
            </a:endParaRPr>
          </a:p>
        </p:txBody>
      </p:sp>
      <p:sp>
        <p:nvSpPr>
          <p:cNvPr id="50180"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62BAFC8-2466-418A-A95A-56887014067E}" type="slidenum">
              <a:rPr lang="ar-EG" smtClean="0"/>
              <a:pPr fontAlgn="base">
                <a:spcBef>
                  <a:spcPct val="0"/>
                </a:spcBef>
                <a:spcAft>
                  <a:spcPct val="0"/>
                </a:spcAft>
                <a:defRPr/>
              </a:pPr>
              <a:t>26</a:t>
            </a:fld>
            <a:endParaRPr lang="ar-EG" smtClean="0"/>
          </a:p>
        </p:txBody>
      </p:sp>
      <p:sp>
        <p:nvSpPr>
          <p:cNvPr id="7" name="Title 2"/>
          <p:cNvSpPr txBox="1">
            <a:spLocks/>
          </p:cNvSpPr>
          <p:nvPr/>
        </p:nvSpPr>
        <p:spPr>
          <a:xfrm>
            <a:off x="357158" y="5643578"/>
            <a:ext cx="1257280" cy="428628"/>
          </a:xfrm>
          <a:prstGeom prst="rect">
            <a:avLst/>
          </a:prstGeom>
        </p:spPr>
        <p:txBody>
          <a:bodyPr anchor="ctr">
            <a:scene3d>
              <a:camera prst="orthographicFront"/>
              <a:lightRig rig="soft" dir="t"/>
            </a:scene3d>
            <a:sp3d prstMaterial="softEdge">
              <a:bevelT w="25400" h="25400"/>
            </a:sp3d>
          </a:bodyPr>
          <a:lstStyle/>
          <a:p>
            <a:pPr marL="365760" indent="-256032" algn="ctr" fontAlgn="auto">
              <a:spcBef>
                <a:spcPts val="400"/>
              </a:spcBef>
              <a:spcAft>
                <a:spcPts val="0"/>
              </a:spcAft>
              <a:defRPr/>
            </a:pPr>
            <a:r>
              <a:rPr lang="ar-EG" sz="2400" dirty="0">
                <a:solidFill>
                  <a:prstClr val="black"/>
                </a:solidFill>
                <a:latin typeface="Microsoft Uighur" pitchFamily="2" charset="-78"/>
                <a:cs typeface="Microsoft Uighur" pitchFamily="2" charset="-78"/>
                <a:sym typeface="Wingdings 3"/>
              </a:rPr>
              <a:t></a:t>
            </a:r>
            <a:endParaRPr lang="ar-EG" sz="2400" dirty="0">
              <a:solidFill>
                <a:prstClr val="black"/>
              </a:solidFill>
              <a:latin typeface="Microsoft Uighur" pitchFamily="2" charset="-78"/>
              <a:cs typeface="Microsoft Uighur"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63" y="928688"/>
            <a:ext cx="8229600" cy="4804568"/>
          </a:xfrm>
        </p:spPr>
        <p:txBody>
          <a:bodyPr>
            <a:noAutofit/>
          </a:bodyPr>
          <a:lstStyle/>
          <a:p>
            <a:pPr marL="742950" indent="-476250" eaLnBrk="1" fontAlgn="auto" hangingPunct="1">
              <a:spcAft>
                <a:spcPts val="0"/>
              </a:spcAft>
              <a:buClrTx/>
              <a:buSzPct val="70000"/>
              <a:buFont typeface="+mj-lt"/>
              <a:buAutoNum type="arabicParenR" startAt="4"/>
              <a:defRPr/>
            </a:pPr>
            <a:r>
              <a:rPr lang="ar-EG" sz="3600" dirty="0" smtClean="0">
                <a:latin typeface="Sakkal Majalla" pitchFamily="2" charset="-78"/>
                <a:cs typeface="Sakkal Majalla" pitchFamily="2" charset="-78"/>
              </a:rPr>
              <a:t>أن يقدم النصائح والخدمات بشكل يتناسب مع قيم المجتمعات المستهدفة</a:t>
            </a:r>
            <a:endParaRPr lang="en-US" sz="3600" dirty="0" smtClean="0">
              <a:latin typeface="Sakkal Majalla" pitchFamily="2" charset="-78"/>
              <a:cs typeface="Sakkal Majalla" pitchFamily="2" charset="-78"/>
            </a:endParaRPr>
          </a:p>
          <a:p>
            <a:pPr marL="742950" indent="-476250" eaLnBrk="1" fontAlgn="auto" hangingPunct="1">
              <a:spcAft>
                <a:spcPts val="0"/>
              </a:spcAft>
              <a:buClrTx/>
              <a:buSzPct val="70000"/>
              <a:buFont typeface="+mj-lt"/>
              <a:buAutoNum type="arabicParenR" startAt="4"/>
              <a:defRPr/>
            </a:pPr>
            <a:r>
              <a:rPr lang="ar-EG" sz="3600" dirty="0" smtClean="0">
                <a:latin typeface="Sakkal Majalla" pitchFamily="2" charset="-78"/>
                <a:cs typeface="Sakkal Majalla" pitchFamily="2" charset="-78"/>
              </a:rPr>
              <a:t>أن تتميز وسائل تنظيم الأسرة المطروحة للأزواج بأقل قدر ممكن من الآثار الجانبية المحتملة, وأن يكون الدعم متاحا للسيدات المستخدمات بشكل مستمر</a:t>
            </a:r>
            <a:endParaRPr lang="en-US" sz="3600" dirty="0" smtClean="0">
              <a:latin typeface="Sakkal Majalla" pitchFamily="2" charset="-78"/>
              <a:cs typeface="Sakkal Majalla" pitchFamily="2" charset="-78"/>
            </a:endParaRPr>
          </a:p>
          <a:p>
            <a:pPr marL="742950" indent="-476250" eaLnBrk="1" fontAlgn="auto" hangingPunct="1">
              <a:spcAft>
                <a:spcPts val="0"/>
              </a:spcAft>
              <a:buClrTx/>
              <a:buSzPct val="70000"/>
              <a:buFont typeface="+mj-lt"/>
              <a:buAutoNum type="arabicParenR" startAt="4"/>
              <a:defRPr/>
            </a:pPr>
            <a:r>
              <a:rPr lang="ar-EG" sz="3600" dirty="0" smtClean="0">
                <a:latin typeface="Sakkal Majalla" pitchFamily="2" charset="-78"/>
                <a:cs typeface="Sakkal Majalla" pitchFamily="2" charset="-78"/>
              </a:rPr>
              <a:t>أن تقدم خدمات تنظيم الأسرة بشكل متكامل مع خدمات الصحة الإنجابية, مثل الرعاية أثناء الحمل وبعد الحمل والإجهاض, والتطعيم ضد التيتانوس للأم والطفل</a:t>
            </a:r>
            <a:endParaRPr lang="en-US" sz="3600" dirty="0" smtClean="0">
              <a:latin typeface="Sakkal Majalla" pitchFamily="2" charset="-78"/>
              <a:cs typeface="Sakkal Majalla" pitchFamily="2" charset="-78"/>
            </a:endParaRPr>
          </a:p>
        </p:txBody>
      </p:sp>
      <p:sp>
        <p:nvSpPr>
          <p:cNvPr id="51203"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32309F0-E917-4424-9CE6-424B62B3D51C}" type="slidenum">
              <a:rPr lang="ar-EG" smtClean="0"/>
              <a:pPr fontAlgn="base">
                <a:spcBef>
                  <a:spcPct val="0"/>
                </a:spcBef>
                <a:spcAft>
                  <a:spcPct val="0"/>
                </a:spcAft>
                <a:defRPr/>
              </a:pPr>
              <a:t>27</a:t>
            </a:fld>
            <a:endParaRPr lang="ar-EG"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2656"/>
            <a:ext cx="8229600" cy="510586"/>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anchor="ctr">
            <a:noAutofit/>
            <a:scene3d>
              <a:camera prst="orthographicFront"/>
              <a:lightRig rig="soft" dir="t"/>
            </a:scene3d>
            <a:sp3d prstMaterial="softEdge">
              <a:bevelT w="25400" h="25400"/>
            </a:sp3d>
          </a:bodyPr>
          <a:lstStyle/>
          <a:p>
            <a:pPr algn="ctr" eaLnBrk="1" fontAlgn="auto" hangingPunct="1">
              <a:spcAft>
                <a:spcPts val="0"/>
              </a:spcAft>
            </a:pPr>
            <a:r>
              <a:rPr lang="ar-SA" sz="3800" b="1" dirty="0">
                <a:solidFill>
                  <a:schemeClr val="tx1"/>
                </a:solidFill>
                <a:latin typeface="Sakkal Majalla" pitchFamily="2" charset="-78"/>
                <a:cs typeface="Sakkal Majalla" pitchFamily="2" charset="-78"/>
              </a:rPr>
              <a:t>الاحتياجات غير الملباة للسيدات</a:t>
            </a:r>
            <a:endParaRPr lang="ar-EG" sz="3800" b="1" dirty="0">
              <a:solidFill>
                <a:schemeClr val="tx1"/>
              </a:solidFill>
              <a:latin typeface="Sakkal Majalla" pitchFamily="2" charset="-78"/>
              <a:cs typeface="Sakkal Majalla" pitchFamily="2" charset="-78"/>
            </a:endParaRPr>
          </a:p>
        </p:txBody>
      </p:sp>
      <p:sp>
        <p:nvSpPr>
          <p:cNvPr id="2" name="Content Placeholder 1"/>
          <p:cNvSpPr>
            <a:spLocks noGrp="1"/>
          </p:cNvSpPr>
          <p:nvPr>
            <p:ph idx="1"/>
          </p:nvPr>
        </p:nvSpPr>
        <p:spPr>
          <a:xfrm>
            <a:off x="500063" y="1124520"/>
            <a:ext cx="8143875" cy="1512392"/>
          </a:xfrm>
        </p:spPr>
        <p:txBody>
          <a:bodyPr>
            <a:noAutofit/>
          </a:bodyPr>
          <a:lstStyle/>
          <a:p>
            <a:pPr marL="92075" indent="-4763" algn="just" eaLnBrk="1" fontAlgn="auto" hangingPunct="1">
              <a:lnSpc>
                <a:spcPts val="3500"/>
              </a:lnSpc>
              <a:spcAft>
                <a:spcPts val="0"/>
              </a:spcAft>
              <a:buFont typeface="Wingdings 3"/>
              <a:buNone/>
              <a:defRPr/>
            </a:pPr>
            <a:r>
              <a:rPr lang="ar-EG" sz="3300" dirty="0" smtClean="0">
                <a:latin typeface="Sakkal Majalla" pitchFamily="2" charset="-78"/>
                <a:cs typeface="Sakkal Majalla" pitchFamily="2" charset="-78"/>
              </a:rPr>
              <a:t>ترغب </a:t>
            </a:r>
            <a:r>
              <a:rPr lang="ar-SA" sz="3300" dirty="0" smtClean="0">
                <a:latin typeface="Sakkal Majalla" pitchFamily="2" charset="-78"/>
                <a:cs typeface="Sakkal Majalla" pitchFamily="2" charset="-78"/>
              </a:rPr>
              <a:t>أكثر من 100 مليون امرأة في البلدان الأقل نموا </a:t>
            </a:r>
            <a:r>
              <a:rPr lang="ar-EG" sz="3300" dirty="0" smtClean="0">
                <a:latin typeface="Sakkal Majalla" pitchFamily="2" charset="-78"/>
                <a:cs typeface="Sakkal Majalla" pitchFamily="2" charset="-78"/>
              </a:rPr>
              <a:t>في </a:t>
            </a:r>
            <a:r>
              <a:rPr lang="ar-SA" sz="3300" dirty="0" smtClean="0">
                <a:latin typeface="Sakkal Majalla" pitchFamily="2" charset="-78"/>
                <a:cs typeface="Sakkal Majalla" pitchFamily="2" charset="-78"/>
              </a:rPr>
              <a:t>تجنب الحمل، ولكن لا يستخدمن أي</a:t>
            </a:r>
            <a:r>
              <a:rPr lang="ar-EG" sz="3300" dirty="0" smtClean="0">
                <a:latin typeface="Sakkal Majalla" pitchFamily="2" charset="-78"/>
                <a:cs typeface="Sakkal Majalla" pitchFamily="2" charset="-78"/>
              </a:rPr>
              <a:t>ا</a:t>
            </a:r>
            <a:r>
              <a:rPr lang="ar-SA" sz="3300" dirty="0" smtClean="0">
                <a:latin typeface="Sakkal Majalla" pitchFamily="2" charset="-78"/>
                <a:cs typeface="Sakkal Majalla" pitchFamily="2" charset="-78"/>
              </a:rPr>
              <a:t> من وسائل تنظيم الأسرة</a:t>
            </a:r>
            <a:r>
              <a:rPr lang="ar-EG" sz="3300" dirty="0" smtClean="0">
                <a:latin typeface="Sakkal Majalla" pitchFamily="2" charset="-78"/>
                <a:cs typeface="Sakkal Majalla" pitchFamily="2" charset="-78"/>
              </a:rPr>
              <a:t> لأسباب متنوعة</a:t>
            </a:r>
            <a:r>
              <a:rPr lang="ar-SA" sz="3300" dirty="0" smtClean="0">
                <a:latin typeface="Sakkal Majalla" pitchFamily="2" charset="-78"/>
                <a:cs typeface="Sakkal Majalla" pitchFamily="2" charset="-78"/>
              </a:rPr>
              <a:t>.</a:t>
            </a:r>
            <a:r>
              <a:rPr lang="ar-EG" sz="3300" dirty="0" smtClean="0">
                <a:latin typeface="Sakkal Majalla" pitchFamily="2" charset="-78"/>
                <a:cs typeface="Sakkal Majalla" pitchFamily="2" charset="-78"/>
              </a:rPr>
              <a:t> </a:t>
            </a:r>
            <a:r>
              <a:rPr lang="ar-SA" sz="3300" dirty="0" smtClean="0">
                <a:latin typeface="Sakkal Majalla" pitchFamily="2" charset="-78"/>
                <a:cs typeface="Sakkal Majalla" pitchFamily="2" charset="-78"/>
              </a:rPr>
              <a:t>ويوصف هذا الوضع بالاحتياجات غير الملباة </a:t>
            </a:r>
            <a:r>
              <a:rPr lang="ar-EG" sz="3300" dirty="0" smtClean="0">
                <a:latin typeface="Sakkal Majalla" pitchFamily="2" charset="-78"/>
                <a:cs typeface="Sakkal Majalla" pitchFamily="2" charset="-78"/>
              </a:rPr>
              <a:t>ل</a:t>
            </a:r>
            <a:r>
              <a:rPr lang="ar-SA" sz="3300" dirty="0" smtClean="0">
                <a:latin typeface="Sakkal Majalla" pitchFamily="2" charset="-78"/>
                <a:cs typeface="Sakkal Majalla" pitchFamily="2" charset="-78"/>
              </a:rPr>
              <a:t>تنظيم الأسرة. </a:t>
            </a:r>
            <a:endParaRPr lang="ar-EG" sz="3300" dirty="0" smtClean="0">
              <a:latin typeface="Sakkal Majalla" pitchFamily="2" charset="-78"/>
              <a:cs typeface="Sakkal Majalla" pitchFamily="2" charset="-78"/>
            </a:endParaRPr>
          </a:p>
          <a:p>
            <a:pPr marL="92075" indent="-4763" algn="just" eaLnBrk="1" fontAlgn="auto" hangingPunct="1">
              <a:lnSpc>
                <a:spcPts val="3500"/>
              </a:lnSpc>
              <a:spcAft>
                <a:spcPts val="0"/>
              </a:spcAft>
              <a:buFont typeface="Wingdings 3"/>
              <a:buNone/>
              <a:defRPr/>
            </a:pPr>
            <a:endParaRPr lang="ar-EG" sz="3300" dirty="0" smtClean="0">
              <a:latin typeface="Sakkal Majalla" pitchFamily="2" charset="-78"/>
              <a:cs typeface="Sakkal Majalla" pitchFamily="2" charset="-78"/>
            </a:endParaRPr>
          </a:p>
          <a:p>
            <a:pPr marL="365760" indent="-256032" eaLnBrk="1" fontAlgn="auto" hangingPunct="1">
              <a:lnSpc>
                <a:spcPts val="3500"/>
              </a:lnSpc>
              <a:spcAft>
                <a:spcPts val="0"/>
              </a:spcAft>
              <a:buFont typeface="Wingdings 3"/>
              <a:buNone/>
              <a:defRPr/>
            </a:pPr>
            <a:endParaRPr lang="ar-EG" sz="3300" dirty="0">
              <a:latin typeface="Sakkal Majalla" pitchFamily="2" charset="-78"/>
              <a:cs typeface="Sakkal Majalla" pitchFamily="2" charset="-78"/>
            </a:endParaRPr>
          </a:p>
        </p:txBody>
      </p:sp>
      <p:sp>
        <p:nvSpPr>
          <p:cNvPr id="52229"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4BA4010D-F6C8-475C-A301-41860BC245B3}" type="slidenum">
              <a:rPr lang="ar-EG" smtClean="0"/>
              <a:pPr fontAlgn="base">
                <a:spcBef>
                  <a:spcPct val="0"/>
                </a:spcBef>
                <a:spcAft>
                  <a:spcPct val="0"/>
                </a:spcAft>
                <a:defRPr/>
              </a:pPr>
              <a:t>28</a:t>
            </a:fld>
            <a:endParaRPr lang="ar-EG" smtClean="0"/>
          </a:p>
        </p:txBody>
      </p:sp>
      <p:sp>
        <p:nvSpPr>
          <p:cNvPr id="46084" name="Content Placeholder 1"/>
          <p:cNvSpPr txBox="1">
            <a:spLocks/>
          </p:cNvSpPr>
          <p:nvPr/>
        </p:nvSpPr>
        <p:spPr bwMode="auto">
          <a:xfrm>
            <a:off x="971600" y="2780928"/>
            <a:ext cx="7200800" cy="1296144"/>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lnSpc>
                <a:spcPts val="3300"/>
              </a:lnSpc>
            </a:pPr>
            <a:r>
              <a:rPr lang="ar-SA" sz="3200" dirty="0">
                <a:latin typeface="Sakkal Majalla" pitchFamily="2" charset="-78"/>
                <a:cs typeface="Sakkal Majalla" pitchFamily="2" charset="-78"/>
              </a:rPr>
              <a:t>تصل نسبة الحاجة غير الم</a:t>
            </a:r>
            <a:r>
              <a:rPr lang="ar-EG" sz="3200" dirty="0">
                <a:latin typeface="Sakkal Majalla" pitchFamily="2" charset="-78"/>
                <a:cs typeface="Sakkal Majalla" pitchFamily="2" charset="-78"/>
              </a:rPr>
              <a:t>ل</a:t>
            </a:r>
            <a:r>
              <a:rPr lang="ar-SA" sz="3200" dirty="0">
                <a:latin typeface="Sakkal Majalla" pitchFamily="2" charset="-78"/>
                <a:cs typeface="Sakkal Majalla" pitchFamily="2" charset="-78"/>
              </a:rPr>
              <a:t>باة </a:t>
            </a:r>
            <a:r>
              <a:rPr lang="ar-EG" sz="3200" dirty="0">
                <a:latin typeface="Sakkal Majalla" pitchFamily="2" charset="-78"/>
                <a:cs typeface="Sakkal Majalla" pitchFamily="2" charset="-78"/>
              </a:rPr>
              <a:t>ل</a:t>
            </a:r>
            <a:r>
              <a:rPr lang="ar-SA" sz="3200" dirty="0">
                <a:latin typeface="Sakkal Majalla" pitchFamily="2" charset="-78"/>
                <a:cs typeface="Sakkal Majalla" pitchFamily="2" charset="-78"/>
              </a:rPr>
              <a:t>تنظيم الأسرة في مصر إلي 9.2% طبقا للمسح السكاني الصحي 2008, والذي بين أيضا أن هذه النسبة تصل إلي 15% في المناطق الريفية بالوجه القبلي.</a:t>
            </a:r>
            <a:endParaRPr lang="en-US" sz="3200" dirty="0">
              <a:latin typeface="Sakkal Majalla" pitchFamily="2" charset="-78"/>
              <a:cs typeface="Sakkal Majalla" pitchFamily="2" charset="-78"/>
            </a:endParaRPr>
          </a:p>
        </p:txBody>
      </p:sp>
      <p:sp>
        <p:nvSpPr>
          <p:cNvPr id="8" name="Rectangle 5"/>
          <p:cNvSpPr>
            <a:spLocks noChangeArrowheads="1"/>
          </p:cNvSpPr>
          <p:nvPr/>
        </p:nvSpPr>
        <p:spPr bwMode="auto">
          <a:xfrm>
            <a:off x="2411760" y="5661249"/>
            <a:ext cx="4608512" cy="936103"/>
          </a:xfrm>
          <a:prstGeom prst="rect">
            <a:avLst/>
          </a:prstGeom>
          <a:solidFill>
            <a:schemeClr val="bg2"/>
          </a:solidFill>
          <a:ln w="5715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fontAlgn="auto">
              <a:spcBef>
                <a:spcPts val="0"/>
              </a:spcBef>
              <a:spcAft>
                <a:spcPts val="0"/>
              </a:spcAft>
              <a:defRPr/>
            </a:pPr>
            <a:r>
              <a:rPr lang="ar-EG" sz="2800" b="1" dirty="0">
                <a:latin typeface="Sakkal Majalla" pitchFamily="2" charset="-78"/>
                <a:cs typeface="Sakkal Majalla" pitchFamily="2" charset="-78"/>
              </a:rPr>
              <a:t> </a:t>
            </a:r>
            <a:r>
              <a:rPr lang="ar-EG" sz="2800" b="1" dirty="0">
                <a:effectLst>
                  <a:outerShdw blurRad="38100" dist="38100" dir="2700000" algn="tl">
                    <a:srgbClr val="C0C0C0"/>
                  </a:outerShdw>
                </a:effectLst>
                <a:latin typeface="Sakkal Majalla" pitchFamily="2" charset="-78"/>
                <a:ea typeface="DejaVu Serif"/>
                <a:cs typeface="Sakkal Majalla" pitchFamily="2" charset="-78"/>
              </a:rPr>
              <a:t>يلبى البرنامج القومى حاليا 87٪ من الطلب على خدمات تنظيم </a:t>
            </a:r>
            <a:r>
              <a:rPr lang="ar-EG" sz="2800" b="1" dirty="0" smtClean="0">
                <a:effectLst>
                  <a:outerShdw blurRad="38100" dist="38100" dir="2700000" algn="tl">
                    <a:srgbClr val="C0C0C0"/>
                  </a:outerShdw>
                </a:effectLst>
                <a:latin typeface="Sakkal Majalla" pitchFamily="2" charset="-78"/>
                <a:ea typeface="DejaVu Serif"/>
                <a:cs typeface="Sakkal Majalla" pitchFamily="2" charset="-78"/>
              </a:rPr>
              <a:t>الأسرة.</a:t>
            </a:r>
            <a:endParaRPr lang="en-US" sz="2800" b="1" dirty="0">
              <a:effectLst>
                <a:outerShdw blurRad="38100" dist="38100" dir="2700000" algn="tl">
                  <a:srgbClr val="C0C0C0"/>
                </a:outerShdw>
              </a:effectLst>
              <a:latin typeface="Sakkal Majalla" pitchFamily="2" charset="-78"/>
              <a:ea typeface="DejaVu Serif"/>
              <a:cs typeface="Sakkal Majalla" pitchFamily="2" charset="-78"/>
            </a:endParaRPr>
          </a:p>
        </p:txBody>
      </p:sp>
      <p:grpSp>
        <p:nvGrpSpPr>
          <p:cNvPr id="4" name="Group 3"/>
          <p:cNvGrpSpPr/>
          <p:nvPr/>
        </p:nvGrpSpPr>
        <p:grpSpPr>
          <a:xfrm>
            <a:off x="1115176" y="4362202"/>
            <a:ext cx="6769192" cy="866998"/>
            <a:chOff x="1115176" y="4365104"/>
            <a:chExt cx="6769192" cy="866998"/>
          </a:xfrm>
        </p:grpSpPr>
        <p:grpSp>
          <p:nvGrpSpPr>
            <p:cNvPr id="46087" name="Group 15"/>
            <p:cNvGrpSpPr>
              <a:grpSpLocks/>
            </p:cNvGrpSpPr>
            <p:nvPr/>
          </p:nvGrpSpPr>
          <p:grpSpPr bwMode="auto">
            <a:xfrm>
              <a:off x="1115176" y="4509120"/>
              <a:ext cx="2808392" cy="650974"/>
              <a:chOff x="1511" y="664"/>
              <a:chExt cx="2594" cy="1162"/>
            </a:xfrm>
          </p:grpSpPr>
          <p:sp>
            <p:nvSpPr>
              <p:cNvPr id="46090" name="Rectangle 4"/>
              <p:cNvSpPr>
                <a:spLocks noChangeArrowheads="1"/>
              </p:cNvSpPr>
              <p:nvPr/>
            </p:nvSpPr>
            <p:spPr bwMode="auto">
              <a:xfrm>
                <a:off x="1511" y="741"/>
                <a:ext cx="2594" cy="1080"/>
              </a:xfrm>
              <a:prstGeom prst="rect">
                <a:avLst/>
              </a:prstGeom>
              <a:extLst/>
            </p:spPr>
            <p:txBody>
              <a:bodyPr anchor="ctr"/>
              <a:lstStyle/>
              <a:p>
                <a:pPr algn="ctr"/>
                <a:r>
                  <a:rPr lang="en-US" sz="2400" b="1" dirty="0">
                    <a:solidFill>
                      <a:srgbClr val="000066"/>
                    </a:solidFill>
                    <a:latin typeface="Sakkal Majalla" pitchFamily="2" charset="-78"/>
                    <a:cs typeface="Sakkal Majalla" pitchFamily="2" charset="-78"/>
                  </a:rPr>
                  <a:t>                           3 %</a:t>
                </a:r>
                <a:r>
                  <a:rPr lang="ar-EG" sz="2800" b="1" dirty="0">
                    <a:solidFill>
                      <a:srgbClr val="000066"/>
                    </a:solidFill>
                    <a:latin typeface="Sakkal Majalla" pitchFamily="2" charset="-78"/>
                    <a:cs typeface="Sakkal Majalla" pitchFamily="2" charset="-78"/>
                  </a:rPr>
                  <a:t>تباعد </a:t>
                </a:r>
                <a:r>
                  <a:rPr lang="ar-EG" sz="2400" b="1" dirty="0">
                    <a:solidFill>
                      <a:srgbClr val="000066"/>
                    </a:solidFill>
                    <a:latin typeface="Sakkal Majalla" pitchFamily="2" charset="-78"/>
                    <a:cs typeface="Sakkal Majalla" pitchFamily="2" charset="-78"/>
                  </a:rPr>
                  <a:t>                    </a:t>
                </a:r>
                <a:endParaRPr lang="en-US" sz="2400" b="1" dirty="0">
                  <a:solidFill>
                    <a:srgbClr val="000066"/>
                  </a:solidFill>
                  <a:latin typeface="Sakkal Majalla" pitchFamily="2" charset="-78"/>
                  <a:cs typeface="Sakkal Majalla" pitchFamily="2" charset="-78"/>
                </a:endParaRPr>
              </a:p>
              <a:p>
                <a:pPr marL="0" lvl="1" algn="ctr">
                  <a:buFontTx/>
                  <a:buChar char="•"/>
                </a:pPr>
                <a:endParaRPr lang="en-US" sz="300" b="1" dirty="0">
                  <a:solidFill>
                    <a:srgbClr val="000066"/>
                  </a:solidFill>
                  <a:latin typeface="Sakkal Majalla" pitchFamily="2" charset="-78"/>
                  <a:cs typeface="Sakkal Majalla" pitchFamily="2" charset="-78"/>
                </a:endParaRPr>
              </a:p>
              <a:p>
                <a:pPr marL="0" lvl="1" algn="ctr"/>
                <a:r>
                  <a:rPr lang="en-US" sz="2400" b="1" dirty="0">
                    <a:solidFill>
                      <a:srgbClr val="000066"/>
                    </a:solidFill>
                    <a:latin typeface="Sakkal Majalla" pitchFamily="2" charset="-78"/>
                    <a:cs typeface="Sakkal Majalla" pitchFamily="2" charset="-78"/>
                  </a:rPr>
                  <a:t>       6 %</a:t>
                </a:r>
                <a:r>
                  <a:rPr lang="ar-EG" sz="2400" b="1" dirty="0">
                    <a:solidFill>
                      <a:srgbClr val="000066"/>
                    </a:solidFill>
                    <a:latin typeface="Sakkal Majalla" pitchFamily="2" charset="-78"/>
                    <a:cs typeface="Sakkal Majalla" pitchFamily="2" charset="-78"/>
                  </a:rPr>
                  <a:t> </a:t>
                </a:r>
                <a:r>
                  <a:rPr lang="en-US" sz="2400" b="1" dirty="0">
                    <a:solidFill>
                      <a:srgbClr val="000066"/>
                    </a:solidFill>
                    <a:latin typeface="Sakkal Majalla" pitchFamily="2" charset="-78"/>
                    <a:cs typeface="Sakkal Majalla" pitchFamily="2" charset="-78"/>
                  </a:rPr>
                  <a:t>                   </a:t>
                </a:r>
                <a:r>
                  <a:rPr lang="ar-EG" sz="2800" b="1" dirty="0">
                    <a:solidFill>
                      <a:srgbClr val="000066"/>
                    </a:solidFill>
                    <a:latin typeface="Sakkal Majalla" pitchFamily="2" charset="-78"/>
                    <a:cs typeface="Sakkal Majalla" pitchFamily="2" charset="-78"/>
                  </a:rPr>
                  <a:t>تحديد</a:t>
                </a:r>
                <a:r>
                  <a:rPr lang="ar-EG" sz="2400" b="1" dirty="0">
                    <a:solidFill>
                      <a:srgbClr val="000066"/>
                    </a:solidFill>
                    <a:latin typeface="Sakkal Majalla" pitchFamily="2" charset="-78"/>
                    <a:cs typeface="Sakkal Majalla" pitchFamily="2" charset="-78"/>
                  </a:rPr>
                  <a:t>     </a:t>
                </a:r>
                <a:endParaRPr lang="en-US" sz="2400" b="1" dirty="0">
                  <a:solidFill>
                    <a:srgbClr val="000066"/>
                  </a:solidFill>
                  <a:latin typeface="Sakkal Majalla" pitchFamily="2" charset="-78"/>
                  <a:cs typeface="Sakkal Majalla" pitchFamily="2" charset="-78"/>
                </a:endParaRPr>
              </a:p>
            </p:txBody>
          </p:sp>
          <p:sp>
            <p:nvSpPr>
              <p:cNvPr id="11" name="AutoShape 6"/>
              <p:cNvSpPr>
                <a:spLocks noChangeArrowheads="1"/>
              </p:cNvSpPr>
              <p:nvPr/>
            </p:nvSpPr>
            <p:spPr bwMode="auto">
              <a:xfrm>
                <a:off x="2592" y="664"/>
                <a:ext cx="765" cy="295"/>
              </a:xfrm>
              <a:prstGeom prst="rightArrow">
                <a:avLst>
                  <a:gd name="adj1" fmla="val 50000"/>
                  <a:gd name="adj2" fmla="val 63390"/>
                </a:avLst>
              </a:prstGeom>
              <a:solidFill>
                <a:srgbClr val="009999">
                  <a:alpha val="51000"/>
                </a:srgbClr>
              </a:solidFill>
              <a:ln w="9525">
                <a:solidFill>
                  <a:schemeClr val="tx1">
                    <a:alpha val="37000"/>
                  </a:schemeClr>
                </a:solidFill>
                <a:miter lim="800000"/>
                <a:headEnd/>
                <a:tailEnd/>
              </a:ln>
              <a:effectLst>
                <a:outerShdw blurRad="139700" dist="114300" dir="9720000" sx="122000" sy="122000" algn="ctr" rotWithShape="0">
                  <a:srgbClr val="000000">
                    <a:alpha val="43137"/>
                  </a:srgbClr>
                </a:outerShdw>
              </a:effectLst>
              <a:scene3d>
                <a:camera prst="orthographicFront"/>
                <a:lightRig rig="threePt" dir="t"/>
              </a:scene3d>
              <a:sp3d>
                <a:bevelT w="139700" h="139700" prst="divot"/>
              </a:sp3d>
            </p:spPr>
            <p:txBody>
              <a:bodyPr wrap="none" anchor="ctr"/>
              <a:lstStyle/>
              <a:p>
                <a:pPr fontAlgn="auto">
                  <a:spcBef>
                    <a:spcPts val="0"/>
                  </a:spcBef>
                  <a:spcAft>
                    <a:spcPts val="0"/>
                  </a:spcAft>
                  <a:defRPr/>
                </a:pPr>
                <a:endParaRPr lang="ar-EG">
                  <a:latin typeface="Sakkal Majalla" pitchFamily="2" charset="-78"/>
                  <a:cs typeface="Sakkal Majalla" pitchFamily="2" charset="-78"/>
                </a:endParaRPr>
              </a:p>
            </p:txBody>
          </p:sp>
          <p:sp>
            <p:nvSpPr>
              <p:cNvPr id="12" name="AutoShape 6"/>
              <p:cNvSpPr>
                <a:spLocks noChangeArrowheads="1"/>
              </p:cNvSpPr>
              <p:nvPr/>
            </p:nvSpPr>
            <p:spPr bwMode="auto">
              <a:xfrm>
                <a:off x="2592" y="1531"/>
                <a:ext cx="748" cy="295"/>
              </a:xfrm>
              <a:prstGeom prst="rightArrow">
                <a:avLst>
                  <a:gd name="adj1" fmla="val 50000"/>
                  <a:gd name="adj2" fmla="val 63390"/>
                </a:avLst>
              </a:prstGeom>
              <a:solidFill>
                <a:srgbClr val="009999">
                  <a:alpha val="51000"/>
                </a:srgbClr>
              </a:solidFill>
              <a:ln w="9525">
                <a:solidFill>
                  <a:schemeClr val="tx1">
                    <a:alpha val="37000"/>
                  </a:schemeClr>
                </a:solidFill>
                <a:miter lim="800000"/>
                <a:headEnd/>
                <a:tailEnd/>
              </a:ln>
              <a:effectLst>
                <a:outerShdw blurRad="139700" dist="114300" dir="9720000" sx="122000" sy="122000" algn="ctr" rotWithShape="0">
                  <a:srgbClr val="000000">
                    <a:alpha val="43137"/>
                  </a:srgbClr>
                </a:outerShdw>
              </a:effectLst>
              <a:scene3d>
                <a:camera prst="orthographicFront"/>
                <a:lightRig rig="threePt" dir="t"/>
              </a:scene3d>
              <a:sp3d>
                <a:bevelT w="139700" h="139700" prst="divot"/>
              </a:sp3d>
            </p:spPr>
            <p:txBody>
              <a:bodyPr wrap="none" anchor="ctr"/>
              <a:lstStyle/>
              <a:p>
                <a:pPr fontAlgn="auto">
                  <a:spcBef>
                    <a:spcPts val="0"/>
                  </a:spcBef>
                  <a:spcAft>
                    <a:spcPts val="0"/>
                  </a:spcAft>
                  <a:defRPr/>
                </a:pPr>
                <a:endParaRPr lang="ar-EG">
                  <a:latin typeface="Sakkal Majalla" pitchFamily="2" charset="-78"/>
                  <a:cs typeface="Sakkal Majalla" pitchFamily="2" charset="-78"/>
                </a:endParaRPr>
              </a:p>
            </p:txBody>
          </p:sp>
        </p:grpSp>
        <p:sp>
          <p:nvSpPr>
            <p:cNvPr id="14" name="Rectangle 5"/>
            <p:cNvSpPr>
              <a:spLocks noChangeArrowheads="1"/>
            </p:cNvSpPr>
            <p:nvPr/>
          </p:nvSpPr>
          <p:spPr bwMode="auto">
            <a:xfrm>
              <a:off x="3635896" y="4365104"/>
              <a:ext cx="4248472" cy="866998"/>
            </a:xfrm>
            <a:prstGeom prst="rect">
              <a:avLst/>
            </a:prstGeom>
            <a:noFill/>
            <a:ln w="57150">
              <a:noFill/>
              <a:miter lim="800000"/>
              <a:headEnd/>
              <a:tailEnd/>
            </a:ln>
          </p:spPr>
          <p:txBody>
            <a:bodyPr anchor="ctr"/>
            <a:lstStyle/>
            <a:p>
              <a:pPr fontAlgn="auto">
                <a:lnSpc>
                  <a:spcPct val="150000"/>
                </a:lnSpc>
                <a:spcBef>
                  <a:spcPts val="0"/>
                </a:spcBef>
                <a:spcAft>
                  <a:spcPts val="0"/>
                </a:spcAft>
                <a:defRPr/>
              </a:pPr>
              <a:r>
                <a:rPr lang="ar-EG" sz="2400" b="1" dirty="0">
                  <a:effectLst>
                    <a:outerShdw blurRad="38100" dist="38100" dir="2700000" algn="tl">
                      <a:srgbClr val="C0C0C0"/>
                    </a:outerShdw>
                  </a:effectLst>
                  <a:latin typeface="Sakkal Majalla" pitchFamily="2" charset="-78"/>
                  <a:ea typeface="DejaVu Serif"/>
                  <a:cs typeface="Sakkal Majalla" pitchFamily="2" charset="-78"/>
                </a:rPr>
                <a:t>تباعد: تأجيل الحمل القادم</a:t>
              </a:r>
            </a:p>
            <a:p>
              <a:pPr fontAlgn="auto">
                <a:lnSpc>
                  <a:spcPct val="150000"/>
                </a:lnSpc>
                <a:spcBef>
                  <a:spcPts val="0"/>
                </a:spcBef>
                <a:spcAft>
                  <a:spcPts val="0"/>
                </a:spcAft>
                <a:defRPr/>
              </a:pPr>
              <a:r>
                <a:rPr lang="ar-EG" sz="2400" b="1" dirty="0">
                  <a:effectLst>
                    <a:outerShdw blurRad="38100" dist="38100" dir="2700000" algn="tl">
                      <a:srgbClr val="C0C0C0"/>
                    </a:outerShdw>
                  </a:effectLst>
                  <a:latin typeface="Sakkal Majalla" pitchFamily="2" charset="-78"/>
                  <a:ea typeface="DejaVu Serif"/>
                  <a:cs typeface="Sakkal Majalla" pitchFamily="2" charset="-78"/>
                </a:rPr>
                <a:t>تحديد: ليس لديها رغبة في الإنجاب مرة أخري</a:t>
              </a:r>
              <a:endParaRPr lang="en-US" sz="2400" b="1" dirty="0">
                <a:effectLst>
                  <a:outerShdw blurRad="38100" dist="38100" dir="2700000" algn="tl">
                    <a:srgbClr val="C0C0C0"/>
                  </a:outerShdw>
                </a:effectLst>
                <a:latin typeface="Sakkal Majalla" pitchFamily="2" charset="-78"/>
                <a:ea typeface="DejaVu Serif"/>
                <a:cs typeface="Sakkal Majalla" pitchFamily="2" charset="-7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fade">
                                      <p:cBhvr>
                                        <p:cTn id="7" dur="1000"/>
                                        <p:tgtEl>
                                          <p:spTgt spid="46084"/>
                                        </p:tgtEl>
                                      </p:cBhvr>
                                    </p:animEffect>
                                    <p:anim calcmode="lin" valueType="num">
                                      <p:cBhvr>
                                        <p:cTn id="8" dur="1000" fill="hold"/>
                                        <p:tgtEl>
                                          <p:spTgt spid="46084"/>
                                        </p:tgtEl>
                                        <p:attrNameLst>
                                          <p:attrName>ppt_x</p:attrName>
                                        </p:attrNameLst>
                                      </p:cBhvr>
                                      <p:tavLst>
                                        <p:tav tm="0">
                                          <p:val>
                                            <p:strVal val="#ppt_x"/>
                                          </p:val>
                                        </p:tav>
                                        <p:tav tm="100000">
                                          <p:val>
                                            <p:strVal val="#ppt_x"/>
                                          </p:val>
                                        </p:tav>
                                      </p:tavLst>
                                    </p:anim>
                                    <p:anim calcmode="lin" valueType="num">
                                      <p:cBhvr>
                                        <p:cTn id="9" dur="1000" fill="hold"/>
                                        <p:tgtEl>
                                          <p:spTgt spid="4608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7564"/>
            <a:ext cx="8229600" cy="881196"/>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anchor="ctr">
            <a:noAutofit/>
            <a:scene3d>
              <a:camera prst="orthographicFront"/>
              <a:lightRig rig="soft" dir="t"/>
            </a:scene3d>
            <a:sp3d prstMaterial="softEdge">
              <a:bevelT w="25400" h="25400"/>
            </a:sp3d>
          </a:bodyPr>
          <a:lstStyle/>
          <a:p>
            <a:pPr algn="ctr" eaLnBrk="1" fontAlgn="auto" hangingPunct="1">
              <a:spcAft>
                <a:spcPts val="0"/>
              </a:spcAft>
            </a:pPr>
            <a:r>
              <a:rPr lang="ar-EG" sz="3800" b="1" dirty="0">
                <a:solidFill>
                  <a:schemeClr val="tx1"/>
                </a:solidFill>
                <a:latin typeface="Sakkal Majalla" pitchFamily="2" charset="-78"/>
                <a:cs typeface="Sakkal Majalla" pitchFamily="2" charset="-78"/>
              </a:rPr>
              <a:t> الاحتياجات غير الملباة لتنظيم الأسرة حسب مكان الإقامة</a:t>
            </a:r>
            <a:br>
              <a:rPr lang="ar-EG" sz="3800" b="1" dirty="0">
                <a:solidFill>
                  <a:schemeClr val="tx1"/>
                </a:solidFill>
                <a:latin typeface="Sakkal Majalla" pitchFamily="2" charset="-78"/>
                <a:cs typeface="Sakkal Majalla" pitchFamily="2" charset="-78"/>
              </a:rPr>
            </a:br>
            <a:r>
              <a:rPr lang="ar-EG" sz="2800" b="1" dirty="0">
                <a:solidFill>
                  <a:schemeClr val="tx1"/>
                </a:solidFill>
                <a:latin typeface="Sakkal Majalla" pitchFamily="2" charset="-78"/>
                <a:cs typeface="Sakkal Majalla" pitchFamily="2" charset="-78"/>
              </a:rPr>
              <a:t>(مصر - 2008)</a:t>
            </a:r>
          </a:p>
        </p:txBody>
      </p:sp>
      <p:graphicFrame>
        <p:nvGraphicFramePr>
          <p:cNvPr id="47107" name="Object 3"/>
          <p:cNvGraphicFramePr>
            <a:graphicFrameLocks noGrp="1" noChangeAspect="1"/>
          </p:cNvGraphicFramePr>
          <p:nvPr>
            <p:ph idx="1"/>
            <p:extLst>
              <p:ext uri="{D42A27DB-BD31-4B8C-83A1-F6EECF244321}">
                <p14:modId xmlns:p14="http://schemas.microsoft.com/office/powerpoint/2010/main" val="3523312034"/>
              </p:ext>
            </p:extLst>
          </p:nvPr>
        </p:nvGraphicFramePr>
        <p:xfrm>
          <a:off x="1619672" y="1628800"/>
          <a:ext cx="6192688" cy="3888432"/>
        </p:xfrm>
        <a:graphic>
          <a:graphicData uri="http://schemas.openxmlformats.org/presentationml/2006/ole">
            <mc:AlternateContent xmlns:mc="http://schemas.openxmlformats.org/markup-compatibility/2006">
              <mc:Choice xmlns:v="urn:schemas-microsoft-com:vml" Requires="v">
                <p:oleObj spid="_x0000_s47187" name="Worksheet" r:id="rId3" imgW="5086384" imgH="2590783" progId="Excel.Sheet.8">
                  <p:embed/>
                </p:oleObj>
              </mc:Choice>
              <mc:Fallback>
                <p:oleObj name="Worksheet" r:id="rId3" imgW="5086384" imgH="2590783" progId="Excel.Sheet.8">
                  <p:embed/>
                  <p:pic>
                    <p:nvPicPr>
                      <p:cNvPr id="0" name="Picture 6"/>
                      <p:cNvPicPr>
                        <a:picLocks noChangeAspect="1" noChangeArrowheads="1"/>
                      </p:cNvPicPr>
                      <p:nvPr/>
                    </p:nvPicPr>
                    <p:blipFill>
                      <a:blip r:embed="rId4">
                        <a:extLst/>
                      </a:blip>
                      <a:srcRect/>
                      <a:stretch>
                        <a:fillRect/>
                      </a:stretch>
                    </p:blipFill>
                    <p:spPr bwMode="auto">
                      <a:xfrm>
                        <a:off x="1619672" y="1628800"/>
                        <a:ext cx="6192688" cy="3888432"/>
                      </a:xfrm>
                      <a:prstGeom prst="rect">
                        <a:avLst/>
                      </a:prstGeom>
                      <a:extLst/>
                    </p:spPr>
                  </p:pic>
                </p:oleObj>
              </mc:Fallback>
            </mc:AlternateContent>
          </a:graphicData>
        </a:graphic>
      </p:graphicFrame>
      <p:sp>
        <p:nvSpPr>
          <p:cNvPr id="2052" name="Slide Number Placeholder 7"/>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6E659D63-E0CF-493C-93E0-5361D9AFEEC9}" type="slidenum">
              <a:rPr lang="ar-EG" smtClean="0"/>
              <a:pPr fontAlgn="base">
                <a:spcBef>
                  <a:spcPct val="0"/>
                </a:spcBef>
                <a:spcAft>
                  <a:spcPct val="0"/>
                </a:spcAft>
                <a:defRPr/>
              </a:pPr>
              <a:t>29</a:t>
            </a:fld>
            <a:endParaRPr lang="ar-EG"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082B54B-70CE-492A-AF9F-AC683886B1AE}" type="slidenum">
              <a:rPr lang="ar-EG" smtClean="0"/>
              <a:pPr>
                <a:defRPr/>
              </a:pPr>
              <a:t>3</a:t>
            </a:fld>
            <a:endParaRPr lang="ar-EG"/>
          </a:p>
        </p:txBody>
      </p:sp>
      <p:sp>
        <p:nvSpPr>
          <p:cNvPr id="2" name="Content Placeholder 1"/>
          <p:cNvSpPr>
            <a:spLocks noGrp="1"/>
          </p:cNvSpPr>
          <p:nvPr>
            <p:ph idx="4294967295"/>
          </p:nvPr>
        </p:nvSpPr>
        <p:spPr>
          <a:xfrm>
            <a:off x="755576" y="1341439"/>
            <a:ext cx="7902619" cy="1223466"/>
          </a:xfrm>
        </p:spPr>
        <p:txBody>
          <a:bodyPr>
            <a:noAutofit/>
          </a:bodyPr>
          <a:lstStyle/>
          <a:p>
            <a:pPr marL="87313" indent="0" algn="just" eaLnBrk="1" fontAlgn="auto" hangingPunct="1">
              <a:spcAft>
                <a:spcPts val="1000"/>
              </a:spcAft>
              <a:buClr>
                <a:srgbClr val="2DA2BF"/>
              </a:buClr>
              <a:buNone/>
              <a:defRPr/>
            </a:pPr>
            <a:r>
              <a:rPr lang="ar-EG" sz="3600" dirty="0" smtClean="0">
                <a:solidFill>
                  <a:prstClr val="black"/>
                </a:solidFill>
                <a:latin typeface="Sakkal Majalla" pitchFamily="2" charset="-78"/>
                <a:ea typeface="Microsoft Himalaya" pitchFamily="2" charset="0"/>
                <a:cs typeface="Sakkal Majalla" pitchFamily="2" charset="-78"/>
              </a:rPr>
              <a:t>إمداد </a:t>
            </a:r>
            <a:r>
              <a:rPr lang="ar-EG" sz="3600" dirty="0">
                <a:solidFill>
                  <a:prstClr val="black"/>
                </a:solidFill>
                <a:latin typeface="Sakkal Majalla" pitchFamily="2" charset="-78"/>
                <a:ea typeface="Microsoft Himalaya" pitchFamily="2" charset="0"/>
                <a:cs typeface="Sakkal Majalla" pitchFamily="2" charset="-78"/>
              </a:rPr>
              <a:t>مقدمي الخدمة بالمفاهيم والمعلومات الأساسية ذات الصلة ببرامج تنظيم الأسرة</a:t>
            </a:r>
          </a:p>
          <a:p>
            <a:pPr marL="365760" indent="-256032" eaLnBrk="1" fontAlgn="auto" hangingPunct="1">
              <a:spcAft>
                <a:spcPts val="0"/>
              </a:spcAft>
              <a:buFont typeface="Wingdings 3"/>
              <a:buNone/>
              <a:defRPr/>
            </a:pPr>
            <a:endParaRPr lang="ar-EG" sz="2800" dirty="0">
              <a:latin typeface="Sakkal Majalla" pitchFamily="2" charset="-78"/>
              <a:cs typeface="Sakkal Majalla" pitchFamily="2" charset="-78"/>
            </a:endParaRPr>
          </a:p>
        </p:txBody>
      </p:sp>
      <p:sp>
        <p:nvSpPr>
          <p:cNvPr id="6" name="Title 2"/>
          <p:cNvSpPr txBox="1">
            <a:spLocks/>
          </p:cNvSpPr>
          <p:nvPr/>
        </p:nvSpPr>
        <p:spPr>
          <a:xfrm>
            <a:off x="428596" y="357166"/>
            <a:ext cx="8229600" cy="551554"/>
          </a:xfrm>
          <a:prstGeom prst="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anchor="ctr">
            <a:noAutofit/>
            <a:scene3d>
              <a:camera prst="orthographicFront"/>
              <a:lightRig rig="soft" dir="t"/>
            </a:scene3d>
            <a:sp3d prstMaterial="softEdge">
              <a:bevelT w="25400" h="25400"/>
            </a:sp3d>
          </a:bodyPr>
          <a:lstStyle>
            <a:lvl1pPr algn="ctr" rtl="1" eaLnBrk="0" fontAlgn="base" hangingPunct="0">
              <a:spcBef>
                <a:spcPct val="0"/>
              </a:spcBef>
              <a:spcAft>
                <a:spcPct val="0"/>
              </a:spcAft>
              <a:defRPr sz="4000" b="1" kern="1200">
                <a:solidFill>
                  <a:schemeClr val="tx2"/>
                </a:solidFill>
                <a:effectLst>
                  <a:outerShdw blurRad="31750" dist="25400" dir="5400000" algn="tl" rotWithShape="0">
                    <a:srgbClr val="000000">
                      <a:alpha val="25000"/>
                    </a:srgbClr>
                  </a:outerShdw>
                </a:effectLst>
                <a:latin typeface="Microsoft Uighur" pitchFamily="2" charset="-78"/>
                <a:ea typeface="+mj-ea"/>
                <a:cs typeface="Microsoft Uighur" pitchFamily="2" charset="-78"/>
              </a:defRPr>
            </a:lvl1pPr>
            <a:lvl2pPr algn="ctr" rtl="1" eaLnBrk="0" fontAlgn="base" hangingPunct="0">
              <a:spcBef>
                <a:spcPct val="0"/>
              </a:spcBef>
              <a:spcAft>
                <a:spcPct val="0"/>
              </a:spcAft>
              <a:defRPr sz="4300" b="1">
                <a:solidFill>
                  <a:schemeClr val="tx2"/>
                </a:solidFill>
                <a:latin typeface="Microsoft Uighur" pitchFamily="2" charset="-78"/>
                <a:cs typeface="Microsoft Uighur" pitchFamily="2" charset="-78"/>
              </a:defRPr>
            </a:lvl2pPr>
            <a:lvl3pPr algn="ctr" rtl="1" eaLnBrk="0" fontAlgn="base" hangingPunct="0">
              <a:spcBef>
                <a:spcPct val="0"/>
              </a:spcBef>
              <a:spcAft>
                <a:spcPct val="0"/>
              </a:spcAft>
              <a:defRPr sz="4300" b="1">
                <a:solidFill>
                  <a:schemeClr val="tx2"/>
                </a:solidFill>
                <a:latin typeface="Microsoft Uighur" pitchFamily="2" charset="-78"/>
                <a:cs typeface="Microsoft Uighur" pitchFamily="2" charset="-78"/>
              </a:defRPr>
            </a:lvl3pPr>
            <a:lvl4pPr algn="ctr" rtl="1" eaLnBrk="0" fontAlgn="base" hangingPunct="0">
              <a:spcBef>
                <a:spcPct val="0"/>
              </a:spcBef>
              <a:spcAft>
                <a:spcPct val="0"/>
              </a:spcAft>
              <a:defRPr sz="4300" b="1">
                <a:solidFill>
                  <a:schemeClr val="tx2"/>
                </a:solidFill>
                <a:latin typeface="Microsoft Uighur" pitchFamily="2" charset="-78"/>
                <a:cs typeface="Microsoft Uighur" pitchFamily="2" charset="-78"/>
              </a:defRPr>
            </a:lvl4pPr>
            <a:lvl5pPr algn="ctr" rtl="1" eaLnBrk="0" fontAlgn="base" hangingPunct="0">
              <a:spcBef>
                <a:spcPct val="0"/>
              </a:spcBef>
              <a:spcAft>
                <a:spcPct val="0"/>
              </a:spcAft>
              <a:defRPr sz="4300" b="1">
                <a:solidFill>
                  <a:schemeClr val="tx2"/>
                </a:solidFill>
                <a:latin typeface="Microsoft Uighur" pitchFamily="2" charset="-78"/>
                <a:cs typeface="Microsoft Uighur" pitchFamily="2" charset="-78"/>
              </a:defRPr>
            </a:lvl5pPr>
            <a:lvl6pPr marL="457200" algn="ctr" rtl="1" fontAlgn="base">
              <a:spcBef>
                <a:spcPct val="0"/>
              </a:spcBef>
              <a:spcAft>
                <a:spcPct val="0"/>
              </a:spcAft>
              <a:defRPr sz="4300" b="1">
                <a:solidFill>
                  <a:schemeClr val="tx2"/>
                </a:solidFill>
                <a:latin typeface="Microsoft Uighur" pitchFamily="2" charset="-78"/>
                <a:cs typeface="Microsoft Uighur" pitchFamily="2" charset="-78"/>
              </a:defRPr>
            </a:lvl6pPr>
            <a:lvl7pPr marL="914400" algn="ctr" rtl="1" fontAlgn="base">
              <a:spcBef>
                <a:spcPct val="0"/>
              </a:spcBef>
              <a:spcAft>
                <a:spcPct val="0"/>
              </a:spcAft>
              <a:defRPr sz="4300" b="1">
                <a:solidFill>
                  <a:schemeClr val="tx2"/>
                </a:solidFill>
                <a:latin typeface="Microsoft Uighur" pitchFamily="2" charset="-78"/>
                <a:cs typeface="Microsoft Uighur" pitchFamily="2" charset="-78"/>
              </a:defRPr>
            </a:lvl7pPr>
            <a:lvl8pPr marL="1371600" algn="ctr" rtl="1" fontAlgn="base">
              <a:spcBef>
                <a:spcPct val="0"/>
              </a:spcBef>
              <a:spcAft>
                <a:spcPct val="0"/>
              </a:spcAft>
              <a:defRPr sz="4300" b="1">
                <a:solidFill>
                  <a:schemeClr val="tx2"/>
                </a:solidFill>
                <a:latin typeface="Microsoft Uighur" pitchFamily="2" charset="-78"/>
                <a:cs typeface="Microsoft Uighur" pitchFamily="2" charset="-78"/>
              </a:defRPr>
            </a:lvl8pPr>
            <a:lvl9pPr marL="1828800" algn="ctr" rtl="1" fontAlgn="base">
              <a:spcBef>
                <a:spcPct val="0"/>
              </a:spcBef>
              <a:spcAft>
                <a:spcPct val="0"/>
              </a:spcAft>
              <a:defRPr sz="4300" b="1">
                <a:solidFill>
                  <a:schemeClr val="tx2"/>
                </a:solidFill>
                <a:latin typeface="Microsoft Uighur" pitchFamily="2" charset="-78"/>
                <a:cs typeface="Microsoft Uighur" pitchFamily="2" charset="-78"/>
              </a:defRPr>
            </a:lvl9pPr>
            <a:extLst/>
          </a:lstStyle>
          <a:p>
            <a:pPr eaLnBrk="1" fontAlgn="auto" hangingPunct="1">
              <a:spcAft>
                <a:spcPts val="0"/>
              </a:spcAft>
              <a:defRPr/>
            </a:pPr>
            <a:r>
              <a:rPr lang="ar-EG" sz="3800" dirty="0" smtClean="0">
                <a:solidFill>
                  <a:schemeClr val="tx1"/>
                </a:solidFill>
                <a:effectLst/>
                <a:latin typeface="Sakkal Majalla" pitchFamily="2" charset="-78"/>
                <a:cs typeface="Sakkal Majalla" pitchFamily="2" charset="-78"/>
              </a:rPr>
              <a:t>الغرض من الجلسة التدريبية</a:t>
            </a:r>
            <a:endParaRPr lang="ar-EG" sz="3800" dirty="0">
              <a:solidFill>
                <a:schemeClr val="tx1"/>
              </a:solidFill>
              <a:effectLst/>
              <a:latin typeface="Sakkal Majalla" pitchFamily="2" charset="-78"/>
              <a:cs typeface="Sakkal Majalla" pitchFamily="2" charset="-78"/>
            </a:endParaRPr>
          </a:p>
        </p:txBody>
      </p:sp>
    </p:spTree>
    <p:extLst>
      <p:ext uri="{BB962C8B-B14F-4D97-AF65-F5344CB8AC3E}">
        <p14:creationId xmlns:p14="http://schemas.microsoft.com/office/powerpoint/2010/main" val="1872258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6856" y="404664"/>
            <a:ext cx="8229600" cy="576064"/>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anchor="ctr">
            <a:noAutofit/>
            <a:scene3d>
              <a:camera prst="orthographicFront"/>
              <a:lightRig rig="soft" dir="t"/>
            </a:scene3d>
            <a:sp3d prstMaterial="softEdge">
              <a:bevelT w="25400" h="25400"/>
            </a:sp3d>
          </a:bodyPr>
          <a:lstStyle/>
          <a:p>
            <a:pPr algn="ctr" eaLnBrk="1" fontAlgn="auto" hangingPunct="1">
              <a:spcAft>
                <a:spcPts val="0"/>
              </a:spcAft>
            </a:pPr>
            <a:r>
              <a:rPr lang="ar-SA" sz="3800" b="1" dirty="0">
                <a:solidFill>
                  <a:schemeClr val="tx1"/>
                </a:solidFill>
                <a:latin typeface="Sakkal Majalla" pitchFamily="2" charset="-78"/>
                <a:cs typeface="Sakkal Majalla" pitchFamily="2" charset="-78"/>
              </a:rPr>
              <a:t>الأسباب الأكثر شيوعا للاحتياجات غير الملباة</a:t>
            </a:r>
            <a:endParaRPr lang="ar-EG" sz="3800" b="1" dirty="0">
              <a:solidFill>
                <a:schemeClr val="tx1"/>
              </a:solidFill>
              <a:latin typeface="Sakkal Majalla" pitchFamily="2" charset="-78"/>
              <a:cs typeface="Sakkal Majalla" pitchFamily="2" charset="-78"/>
            </a:endParaRPr>
          </a:p>
        </p:txBody>
      </p:sp>
      <p:sp>
        <p:nvSpPr>
          <p:cNvPr id="48130" name="Content Placeholder 1"/>
          <p:cNvSpPr>
            <a:spLocks noGrp="1"/>
          </p:cNvSpPr>
          <p:nvPr>
            <p:ph idx="1"/>
          </p:nvPr>
        </p:nvSpPr>
        <p:spPr>
          <a:xfrm>
            <a:off x="539552" y="1340768"/>
            <a:ext cx="8147248" cy="4734842"/>
          </a:xfrm>
        </p:spPr>
        <p:txBody>
          <a:bodyPr>
            <a:normAutofit fontScale="92500"/>
          </a:bodyPr>
          <a:lstStyle/>
          <a:p>
            <a:pPr marL="533400" indent="-355600" algn="just" eaLnBrk="1" hangingPunct="1">
              <a:lnSpc>
                <a:spcPts val="3700"/>
              </a:lnSpc>
              <a:buClrTx/>
              <a:buSzPct val="70000"/>
              <a:buFont typeface="Lucida Sans Unicode" pitchFamily="34" charset="0"/>
              <a:buAutoNum type="arabicParenR"/>
              <a:tabLst>
                <a:tab pos="533400" algn="l"/>
              </a:tabLst>
            </a:pPr>
            <a:r>
              <a:rPr lang="ar-SA" sz="3600" dirty="0" smtClean="0">
                <a:latin typeface="Sakkal Majalla" pitchFamily="2" charset="-78"/>
                <a:cs typeface="Sakkal Majalla" pitchFamily="2" charset="-78"/>
              </a:rPr>
              <a:t>انخفاض جودة خدمات الرعاية الصحية</a:t>
            </a:r>
            <a:endParaRPr lang="en-US" sz="3600" dirty="0" smtClean="0">
              <a:latin typeface="Sakkal Majalla" pitchFamily="2" charset="-78"/>
              <a:cs typeface="Sakkal Majalla" pitchFamily="2" charset="-78"/>
            </a:endParaRPr>
          </a:p>
          <a:p>
            <a:pPr marL="533400" indent="-355600" algn="just" eaLnBrk="1" hangingPunct="1">
              <a:lnSpc>
                <a:spcPts val="3700"/>
              </a:lnSpc>
              <a:buClrTx/>
              <a:buSzPct val="70000"/>
              <a:buFont typeface="Lucida Sans Unicode" pitchFamily="34" charset="0"/>
              <a:buAutoNum type="arabicParenR"/>
              <a:tabLst>
                <a:tab pos="533400" algn="l"/>
              </a:tabLst>
            </a:pPr>
            <a:r>
              <a:rPr lang="ar-SA" sz="3600" dirty="0" smtClean="0">
                <a:latin typeface="Sakkal Majalla" pitchFamily="2" charset="-78"/>
                <a:cs typeface="Sakkal Majalla" pitchFamily="2" charset="-78"/>
              </a:rPr>
              <a:t>المخاوف بشأن الآثار الجانبية لوسائل منع الحمل</a:t>
            </a:r>
            <a:endParaRPr lang="en-US" sz="3600" dirty="0" smtClean="0">
              <a:latin typeface="Sakkal Majalla" pitchFamily="2" charset="-78"/>
              <a:cs typeface="Sakkal Majalla" pitchFamily="2" charset="-78"/>
            </a:endParaRPr>
          </a:p>
          <a:p>
            <a:pPr marL="533400" indent="-355600" algn="just" eaLnBrk="1" hangingPunct="1">
              <a:lnSpc>
                <a:spcPts val="3700"/>
              </a:lnSpc>
              <a:buClrTx/>
              <a:buSzPct val="70000"/>
              <a:buFont typeface="Lucida Sans Unicode" pitchFamily="34" charset="0"/>
              <a:buAutoNum type="arabicParenR"/>
              <a:tabLst>
                <a:tab pos="533400" algn="l"/>
              </a:tabLst>
            </a:pPr>
            <a:r>
              <a:rPr lang="ar-SA" sz="3600" dirty="0" smtClean="0">
                <a:latin typeface="Sakkal Majalla" pitchFamily="2" charset="-78"/>
                <a:cs typeface="Sakkal Majalla" pitchFamily="2" charset="-78"/>
              </a:rPr>
              <a:t>نقص المعلومات عن وسائل منع الحمل أو أماكن الحصول عليها</a:t>
            </a:r>
            <a:endParaRPr lang="en-US" sz="3600" dirty="0" smtClean="0">
              <a:latin typeface="Sakkal Majalla" pitchFamily="2" charset="-78"/>
              <a:cs typeface="Sakkal Majalla" pitchFamily="2" charset="-78"/>
            </a:endParaRPr>
          </a:p>
          <a:p>
            <a:pPr marL="533400" indent="-355600" algn="just" eaLnBrk="1" hangingPunct="1">
              <a:lnSpc>
                <a:spcPts val="3700"/>
              </a:lnSpc>
              <a:buClrTx/>
              <a:buSzPct val="70000"/>
              <a:buFont typeface="Lucida Sans Unicode" pitchFamily="34" charset="0"/>
              <a:buAutoNum type="arabicParenR"/>
              <a:tabLst>
                <a:tab pos="533400" algn="l"/>
              </a:tabLst>
            </a:pPr>
            <a:r>
              <a:rPr lang="ar-SA" sz="3600" dirty="0" smtClean="0">
                <a:latin typeface="Sakkal Majalla" pitchFamily="2" charset="-78"/>
                <a:cs typeface="Sakkal Majalla" pitchFamily="2" charset="-78"/>
              </a:rPr>
              <a:t>صعوبة الوصول لأماكن تقديم الخدمة</a:t>
            </a:r>
            <a:endParaRPr lang="en-US" sz="3600" dirty="0" smtClean="0">
              <a:latin typeface="Sakkal Majalla" pitchFamily="2" charset="-78"/>
              <a:cs typeface="Sakkal Majalla" pitchFamily="2" charset="-78"/>
            </a:endParaRPr>
          </a:p>
          <a:p>
            <a:pPr marL="533400" indent="-355600" algn="just" eaLnBrk="1" hangingPunct="1">
              <a:lnSpc>
                <a:spcPts val="3700"/>
              </a:lnSpc>
              <a:buClrTx/>
              <a:buSzPct val="70000"/>
              <a:buFont typeface="Lucida Sans Unicode" pitchFamily="34" charset="0"/>
              <a:buAutoNum type="arabicParenR"/>
              <a:tabLst>
                <a:tab pos="533400" algn="l"/>
              </a:tabLst>
            </a:pPr>
            <a:r>
              <a:rPr lang="ar-SA" sz="3600" dirty="0" smtClean="0">
                <a:latin typeface="Sakkal Majalla" pitchFamily="2" charset="-78"/>
                <a:cs typeface="Sakkal Majalla" pitchFamily="2" charset="-78"/>
              </a:rPr>
              <a:t>صعوبة الحصول على وسائل منع الحمل الحديثة بسبب بعد أماكن تقديم الخدمة أو التكلفة العالية أو عدم انتظام زيارات العيادات المتنقلة</a:t>
            </a:r>
            <a:endParaRPr lang="en-US" sz="3600" dirty="0" smtClean="0">
              <a:latin typeface="Sakkal Majalla" pitchFamily="2" charset="-78"/>
              <a:cs typeface="Sakkal Majalla" pitchFamily="2" charset="-78"/>
            </a:endParaRPr>
          </a:p>
          <a:p>
            <a:pPr marL="533400" indent="-355600" algn="just" eaLnBrk="1" hangingPunct="1">
              <a:lnSpc>
                <a:spcPts val="3700"/>
              </a:lnSpc>
              <a:buClrTx/>
              <a:buSzPct val="70000"/>
              <a:buFont typeface="Lucida Sans Unicode" pitchFamily="34" charset="0"/>
              <a:buAutoNum type="arabicParenR"/>
              <a:tabLst>
                <a:tab pos="533400" algn="l"/>
              </a:tabLst>
            </a:pPr>
            <a:r>
              <a:rPr lang="ar-SA" sz="3600" dirty="0" smtClean="0">
                <a:latin typeface="Sakkal Majalla" pitchFamily="2" charset="-78"/>
                <a:cs typeface="Sakkal Majalla" pitchFamily="2" charset="-78"/>
              </a:rPr>
              <a:t>المعارضة من الأزواج والأسر والمجتمعات</a:t>
            </a:r>
            <a:endParaRPr lang="en-US" sz="3600" dirty="0" smtClean="0">
              <a:latin typeface="Sakkal Majalla" pitchFamily="2" charset="-78"/>
              <a:cs typeface="Sakkal Majalla" pitchFamily="2" charset="-78"/>
            </a:endParaRPr>
          </a:p>
        </p:txBody>
      </p:sp>
      <p:sp>
        <p:nvSpPr>
          <p:cNvPr id="53252"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867802EC-8FB2-45EE-9F1B-5C9A3F3F7616}" type="slidenum">
              <a:rPr lang="ar-EG" smtClean="0"/>
              <a:pPr fontAlgn="base">
                <a:spcBef>
                  <a:spcPct val="0"/>
                </a:spcBef>
                <a:spcAft>
                  <a:spcPct val="0"/>
                </a:spcAft>
                <a:defRPr/>
              </a:pPr>
              <a:t>30</a:t>
            </a:fld>
            <a:endParaRPr lang="ar-EG"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04664"/>
            <a:ext cx="8229600" cy="576064"/>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anchor="ctr">
            <a:noAutofit/>
            <a:scene3d>
              <a:camera prst="orthographicFront"/>
              <a:lightRig rig="soft" dir="t"/>
            </a:scene3d>
            <a:sp3d prstMaterial="softEdge">
              <a:bevelT w="25400" h="25400"/>
            </a:sp3d>
          </a:bodyPr>
          <a:lstStyle/>
          <a:p>
            <a:pPr algn="ctr" eaLnBrk="1" fontAlgn="auto" hangingPunct="1">
              <a:spcAft>
                <a:spcPts val="0"/>
              </a:spcAft>
            </a:pPr>
            <a:r>
              <a:rPr lang="ar-EG" sz="3800" b="1" dirty="0">
                <a:solidFill>
                  <a:schemeClr val="tx1"/>
                </a:solidFill>
                <a:latin typeface="Sakkal Majalla" pitchFamily="2" charset="-78"/>
                <a:cs typeface="Sakkal Majalla" pitchFamily="2" charset="-78"/>
              </a:rPr>
              <a:t>أثر الاحتياجات غير الملباة لتنظيم الأسرة</a:t>
            </a:r>
          </a:p>
        </p:txBody>
      </p:sp>
      <p:sp>
        <p:nvSpPr>
          <p:cNvPr id="49154" name="Content Placeholder 1"/>
          <p:cNvSpPr>
            <a:spLocks noGrp="1"/>
          </p:cNvSpPr>
          <p:nvPr>
            <p:ph idx="1"/>
          </p:nvPr>
        </p:nvSpPr>
        <p:spPr>
          <a:xfrm>
            <a:off x="611560" y="1340768"/>
            <a:ext cx="7992888" cy="1660525"/>
          </a:xfrm>
        </p:spPr>
        <p:txBody>
          <a:bodyPr>
            <a:normAutofit lnSpcReduction="10000"/>
          </a:bodyPr>
          <a:lstStyle/>
          <a:p>
            <a:pPr marL="90488" indent="11113" algn="just" eaLnBrk="1" hangingPunct="1">
              <a:buFont typeface="Wingdings 3" pitchFamily="18" charset="2"/>
              <a:buNone/>
            </a:pPr>
            <a:r>
              <a:rPr lang="ar-EG" sz="3600" dirty="0" smtClean="0">
                <a:latin typeface="Sakkal Majalla" pitchFamily="2" charset="-78"/>
                <a:cs typeface="Sakkal Majalla" pitchFamily="2" charset="-78"/>
              </a:rPr>
              <a:t>تتسبب </a:t>
            </a:r>
            <a:r>
              <a:rPr lang="ar-SA" sz="3600" dirty="0" smtClean="0">
                <a:latin typeface="Sakkal Majalla" pitchFamily="2" charset="-78"/>
                <a:cs typeface="Sakkal Majalla" pitchFamily="2" charset="-78"/>
              </a:rPr>
              <a:t>الاحتياجات</a:t>
            </a:r>
            <a:r>
              <a:rPr lang="ar-EG" sz="3600" dirty="0" smtClean="0">
                <a:latin typeface="Sakkal Majalla" pitchFamily="2" charset="-78"/>
                <a:cs typeface="Sakkal Majalla" pitchFamily="2" charset="-78"/>
              </a:rPr>
              <a:t> غير الملباة</a:t>
            </a:r>
            <a:r>
              <a:rPr lang="ar-SA" sz="3600" dirty="0" smtClean="0">
                <a:latin typeface="Sakkal Majalla" pitchFamily="2" charset="-78"/>
                <a:cs typeface="Sakkal Majalla" pitchFamily="2" charset="-78"/>
              </a:rPr>
              <a:t> </a:t>
            </a:r>
            <a:r>
              <a:rPr lang="ar-EG" sz="3600" dirty="0" smtClean="0">
                <a:latin typeface="Sakkal Majalla" pitchFamily="2" charset="-78"/>
                <a:cs typeface="Sakkal Majalla" pitchFamily="2" charset="-78"/>
              </a:rPr>
              <a:t>في حدوث </a:t>
            </a:r>
            <a:r>
              <a:rPr lang="ar-SA" sz="3600" dirty="0" smtClean="0">
                <a:latin typeface="Sakkal Majalla" pitchFamily="2" charset="-78"/>
                <a:cs typeface="Sakkal Majalla" pitchFamily="2" charset="-78"/>
              </a:rPr>
              <a:t>الحمل غير </a:t>
            </a:r>
            <a:r>
              <a:rPr lang="ar-EG" sz="3600" dirty="0" smtClean="0">
                <a:latin typeface="Sakkal Majalla" pitchFamily="2" charset="-78"/>
                <a:cs typeface="Sakkal Majalla" pitchFamily="2" charset="-78"/>
              </a:rPr>
              <a:t>المخطط</a:t>
            </a:r>
            <a:r>
              <a:rPr lang="ar-SA" sz="3600" dirty="0" smtClean="0">
                <a:latin typeface="Sakkal Majalla" pitchFamily="2" charset="-78"/>
                <a:cs typeface="Sakkal Majalla" pitchFamily="2" charset="-78"/>
              </a:rPr>
              <a:t> </a:t>
            </a:r>
            <a:r>
              <a:rPr lang="ar-EG" sz="3600" dirty="0" smtClean="0">
                <a:latin typeface="Sakkal Majalla" pitchFamily="2" charset="-78"/>
                <a:cs typeface="Sakkal Majalla" pitchFamily="2" charset="-78"/>
              </a:rPr>
              <a:t>و</a:t>
            </a:r>
            <a:r>
              <a:rPr lang="ar-SA" sz="3600" dirty="0" smtClean="0">
                <a:latin typeface="Sakkal Majalla" pitchFamily="2" charset="-78"/>
                <a:cs typeface="Sakkal Majalla" pitchFamily="2" charset="-78"/>
              </a:rPr>
              <a:t>الذي يشكل</a:t>
            </a:r>
            <a:r>
              <a:rPr lang="ar-EG" sz="3600" dirty="0" smtClean="0">
                <a:latin typeface="Sakkal Majalla" pitchFamily="2" charset="-78"/>
                <a:cs typeface="Sakkal Majalla" pitchFamily="2" charset="-78"/>
              </a:rPr>
              <a:t> بدوره</a:t>
            </a:r>
            <a:r>
              <a:rPr lang="ar-SA" sz="3600" dirty="0" smtClean="0">
                <a:latin typeface="Sakkal Majalla" pitchFamily="2" charset="-78"/>
                <a:cs typeface="Sakkal Majalla" pitchFamily="2" charset="-78"/>
              </a:rPr>
              <a:t> مخاطر </a:t>
            </a:r>
            <a:r>
              <a:rPr lang="ar-EG" sz="3600" dirty="0" smtClean="0">
                <a:latin typeface="Sakkal Majalla" pitchFamily="2" charset="-78"/>
                <a:cs typeface="Sakkal Majalla" pitchFamily="2" charset="-78"/>
              </a:rPr>
              <a:t>صحية واجتماعية كبيرة علي السيدات </a:t>
            </a:r>
            <a:r>
              <a:rPr lang="ar-SA" sz="3600" dirty="0" smtClean="0">
                <a:latin typeface="Sakkal Majalla" pitchFamily="2" charset="-78"/>
                <a:cs typeface="Sakkal Majalla" pitchFamily="2" charset="-78"/>
              </a:rPr>
              <a:t>وأطفالهن والمجتمعات</a:t>
            </a:r>
            <a:r>
              <a:rPr lang="ar-EG" sz="3600" dirty="0" smtClean="0">
                <a:latin typeface="Sakkal Majalla" pitchFamily="2" charset="-78"/>
                <a:cs typeface="Sakkal Majalla" pitchFamily="2" charset="-78"/>
              </a:rPr>
              <a:t> التي يعيشون فيها</a:t>
            </a:r>
            <a:r>
              <a:rPr lang="ar-SA" sz="3600" dirty="0" smtClean="0">
                <a:latin typeface="Sakkal Majalla" pitchFamily="2" charset="-78"/>
                <a:cs typeface="Sakkal Majalla" pitchFamily="2" charset="-78"/>
              </a:rPr>
              <a:t>.</a:t>
            </a:r>
            <a:endParaRPr lang="ar-EG" sz="3600" dirty="0" smtClean="0">
              <a:latin typeface="Sakkal Majalla" pitchFamily="2" charset="-78"/>
              <a:cs typeface="Sakkal Majalla" pitchFamily="2" charset="-78"/>
            </a:endParaRPr>
          </a:p>
        </p:txBody>
      </p:sp>
      <p:sp>
        <p:nvSpPr>
          <p:cNvPr id="54275"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A30F584-7F48-449A-92B8-26104E223D2A}" type="slidenum">
              <a:rPr lang="ar-EG" smtClean="0"/>
              <a:pPr fontAlgn="base">
                <a:spcBef>
                  <a:spcPct val="0"/>
                </a:spcBef>
                <a:spcAft>
                  <a:spcPct val="0"/>
                </a:spcAft>
                <a:defRPr/>
              </a:pPr>
              <a:t>31</a:t>
            </a:fld>
            <a:endParaRPr lang="ar-EG" smtClean="0"/>
          </a:p>
        </p:txBody>
      </p:sp>
      <p:sp>
        <p:nvSpPr>
          <p:cNvPr id="49157" name="Content Placeholder 1"/>
          <p:cNvSpPr txBox="1">
            <a:spLocks/>
          </p:cNvSpPr>
          <p:nvPr/>
        </p:nvSpPr>
        <p:spPr bwMode="auto">
          <a:xfrm>
            <a:off x="1691680" y="3573016"/>
            <a:ext cx="5709816" cy="1079500"/>
          </a:xfrm>
          <a:prstGeom prst="rect">
            <a:avLst/>
          </a:prstGeom>
          <a:solidFill>
            <a:schemeClr val="bg2"/>
          </a:solidFill>
          <a:extLst/>
        </p:spPr>
        <p:txBody>
          <a:bodyPr/>
          <a:lstStyle>
            <a:lvl1pPr marL="8731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spcBef>
                <a:spcPts val="400"/>
              </a:spcBef>
              <a:buClr>
                <a:schemeClr val="accent1"/>
              </a:buClr>
              <a:buSzPct val="68000"/>
            </a:pPr>
            <a:r>
              <a:rPr lang="ar-SA" sz="3600" dirty="0">
                <a:latin typeface="Sakkal Majalla" pitchFamily="2" charset="-78"/>
                <a:cs typeface="Sakkal Majalla" pitchFamily="2" charset="-78"/>
              </a:rPr>
              <a:t>تصل نسبة الحمل غير المخطط في مصر إلي 14% طبقا للمسح السكاني الصحي 2008.</a:t>
            </a:r>
            <a:endParaRPr lang="ar-EG" sz="3600" dirty="0">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157"/>
                                        </p:tgtEl>
                                        <p:attrNameLst>
                                          <p:attrName>style.visibility</p:attrName>
                                        </p:attrNameLst>
                                      </p:cBhvr>
                                      <p:to>
                                        <p:strVal val="visible"/>
                                      </p:to>
                                    </p:set>
                                    <p:animEffect transition="in" filter="fade">
                                      <p:cBhvr>
                                        <p:cTn id="7" dur="1000"/>
                                        <p:tgtEl>
                                          <p:spTgt spid="49157"/>
                                        </p:tgtEl>
                                      </p:cBhvr>
                                    </p:animEffect>
                                    <p:anim calcmode="lin" valueType="num">
                                      <p:cBhvr>
                                        <p:cTn id="8" dur="1000" fill="hold"/>
                                        <p:tgtEl>
                                          <p:spTgt spid="49157"/>
                                        </p:tgtEl>
                                        <p:attrNameLst>
                                          <p:attrName>ppt_x</p:attrName>
                                        </p:attrNameLst>
                                      </p:cBhvr>
                                      <p:tavLst>
                                        <p:tav tm="0">
                                          <p:val>
                                            <p:strVal val="#ppt_x"/>
                                          </p:val>
                                        </p:tav>
                                        <p:tav tm="100000">
                                          <p:val>
                                            <p:strVal val="#ppt_x"/>
                                          </p:val>
                                        </p:tav>
                                      </p:tavLst>
                                    </p:anim>
                                    <p:anim calcmode="lin" valueType="num">
                                      <p:cBhvr>
                                        <p:cTn id="9" dur="1000" fill="hold"/>
                                        <p:tgtEl>
                                          <p:spTgt spid="491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18654"/>
            <a:ext cx="8229600" cy="562074"/>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anchor="ctr">
            <a:noAutofit/>
            <a:scene3d>
              <a:camera prst="orthographicFront"/>
              <a:lightRig rig="soft" dir="t"/>
            </a:scene3d>
            <a:sp3d prstMaterial="softEdge">
              <a:bevelT w="25400" h="25400"/>
            </a:sp3d>
          </a:bodyPr>
          <a:lstStyle/>
          <a:p>
            <a:pPr algn="ctr" eaLnBrk="1" fontAlgn="auto" hangingPunct="1">
              <a:spcAft>
                <a:spcPts val="0"/>
              </a:spcAft>
            </a:pPr>
            <a:r>
              <a:rPr lang="ar-SA" sz="3800" b="1" dirty="0">
                <a:solidFill>
                  <a:schemeClr val="tx1"/>
                </a:solidFill>
                <a:latin typeface="Sakkal Majalla" pitchFamily="2" charset="-78"/>
                <a:cs typeface="Sakkal Majalla" pitchFamily="2" charset="-78"/>
              </a:rPr>
              <a:t>وسائل تنظيم </a:t>
            </a:r>
            <a:r>
              <a:rPr lang="ar-SA" sz="3800" b="1" dirty="0" err="1">
                <a:solidFill>
                  <a:schemeClr val="tx1"/>
                </a:solidFill>
                <a:latin typeface="Sakkal Majalla" pitchFamily="2" charset="-78"/>
                <a:cs typeface="Sakkal Majalla" pitchFamily="2" charset="-78"/>
              </a:rPr>
              <a:t>ال</a:t>
            </a:r>
            <a:r>
              <a:rPr lang="ar-EG" sz="3800" b="1" dirty="0">
                <a:solidFill>
                  <a:schemeClr val="tx1"/>
                </a:solidFill>
                <a:latin typeface="Sakkal Majalla" pitchFamily="2" charset="-78"/>
                <a:cs typeface="Sakkal Majalla" pitchFamily="2" charset="-78"/>
              </a:rPr>
              <a:t>أ</a:t>
            </a:r>
            <a:r>
              <a:rPr lang="ar-SA" sz="3800" b="1" dirty="0" err="1">
                <a:solidFill>
                  <a:schemeClr val="tx1"/>
                </a:solidFill>
                <a:latin typeface="Sakkal Majalla" pitchFamily="2" charset="-78"/>
                <a:cs typeface="Sakkal Majalla" pitchFamily="2" charset="-78"/>
              </a:rPr>
              <a:t>سرة</a:t>
            </a:r>
            <a:endParaRPr lang="ar-EG" sz="3800" b="1" dirty="0">
              <a:solidFill>
                <a:schemeClr val="tx1"/>
              </a:solidFill>
              <a:latin typeface="Sakkal Majalla" pitchFamily="2" charset="-78"/>
              <a:cs typeface="Sakkal Majalla" pitchFamily="2" charset="-78"/>
            </a:endParaRPr>
          </a:p>
        </p:txBody>
      </p:sp>
      <p:sp>
        <p:nvSpPr>
          <p:cNvPr id="57346" name="Content Placeholder 1"/>
          <p:cNvSpPr>
            <a:spLocks noGrp="1"/>
          </p:cNvSpPr>
          <p:nvPr>
            <p:ph idx="1"/>
          </p:nvPr>
        </p:nvSpPr>
        <p:spPr>
          <a:xfrm>
            <a:off x="457200" y="1268760"/>
            <a:ext cx="8229600" cy="4180110"/>
          </a:xfrm>
        </p:spPr>
        <p:txBody>
          <a:bodyPr/>
          <a:lstStyle/>
          <a:p>
            <a:pPr eaLnBrk="1" fontAlgn="auto" hangingPunct="1">
              <a:spcBef>
                <a:spcPct val="0"/>
              </a:spcBef>
              <a:spcAft>
                <a:spcPts val="0"/>
              </a:spcAft>
              <a:buFont typeface="Wingdings 3" pitchFamily="18" charset="2"/>
              <a:buNone/>
              <a:defRPr/>
            </a:pPr>
            <a:r>
              <a:rPr lang="ar-SA" sz="3600" dirty="0" smtClean="0">
                <a:latin typeface="Sakkal Majalla" pitchFamily="2" charset="-78"/>
                <a:ea typeface="+mj-ea"/>
                <a:cs typeface="Sakkal Majalla" pitchFamily="2" charset="-78"/>
              </a:rPr>
              <a:t>تنقسم وسائل تنظيم الأسرة إلى مجموعتين </a:t>
            </a:r>
            <a:r>
              <a:rPr lang="ar-SA" sz="3600" dirty="0" err="1" smtClean="0">
                <a:latin typeface="Sakkal Majalla" pitchFamily="2" charset="-78"/>
                <a:ea typeface="+mj-ea"/>
                <a:cs typeface="Sakkal Majalla" pitchFamily="2" charset="-78"/>
              </a:rPr>
              <a:t>أساسيت</a:t>
            </a:r>
            <a:r>
              <a:rPr lang="ar-EG" sz="3600" dirty="0" smtClean="0">
                <a:latin typeface="Sakkal Majalla" pitchFamily="2" charset="-78"/>
                <a:ea typeface="+mj-ea"/>
                <a:cs typeface="Sakkal Majalla" pitchFamily="2" charset="-78"/>
              </a:rPr>
              <a:t>ي</a:t>
            </a:r>
            <a:r>
              <a:rPr lang="ar-SA" sz="3600" dirty="0" smtClean="0">
                <a:latin typeface="Sakkal Majalla" pitchFamily="2" charset="-78"/>
                <a:ea typeface="+mj-ea"/>
                <a:cs typeface="Sakkal Majalla" pitchFamily="2" charset="-78"/>
              </a:rPr>
              <a:t>ن:</a:t>
            </a:r>
            <a:endParaRPr lang="ar-EG" sz="3600" dirty="0" smtClean="0">
              <a:latin typeface="Sakkal Majalla" pitchFamily="2" charset="-78"/>
              <a:ea typeface="+mj-ea"/>
              <a:cs typeface="Sakkal Majalla" pitchFamily="2" charset="-78"/>
            </a:endParaRPr>
          </a:p>
          <a:p>
            <a:pPr eaLnBrk="1" hangingPunct="1">
              <a:buFont typeface="Wingdings 3" pitchFamily="18" charset="2"/>
              <a:buNone/>
              <a:defRPr/>
            </a:pPr>
            <a:endParaRPr lang="en-US" sz="500" dirty="0" smtClean="0">
              <a:latin typeface="Sakkal Majalla" pitchFamily="2" charset="-78"/>
              <a:cs typeface="Sakkal Majalla" pitchFamily="2" charset="-78"/>
            </a:endParaRPr>
          </a:p>
          <a:p>
            <a:pPr marL="354013" indent="-266700" eaLnBrk="1" hangingPunct="1">
              <a:buClrTx/>
              <a:buSzPct val="70000"/>
              <a:buFont typeface="Wingdings" pitchFamily="2" charset="2"/>
              <a:buChar char="§"/>
              <a:defRPr/>
            </a:pPr>
            <a:r>
              <a:rPr lang="ar-SA" sz="3600" dirty="0" smtClean="0">
                <a:latin typeface="Sakkal Majalla" pitchFamily="2" charset="-78"/>
                <a:cs typeface="Sakkal Majalla" pitchFamily="2" charset="-78"/>
              </a:rPr>
              <a:t>وسائل تقليدية مثل: فترة </a:t>
            </a:r>
            <a:r>
              <a:rPr lang="ar-SA" sz="3600" dirty="0" err="1" smtClean="0">
                <a:latin typeface="Sakkal Majalla" pitchFamily="2" charset="-78"/>
                <a:cs typeface="Sakkal Majalla" pitchFamily="2" charset="-78"/>
              </a:rPr>
              <a:t>ال</a:t>
            </a:r>
            <a:r>
              <a:rPr lang="ar-EG" sz="3600" dirty="0" smtClean="0">
                <a:latin typeface="Sakkal Majalla" pitchFamily="2" charset="-78"/>
                <a:cs typeface="Sakkal Majalla" pitchFamily="2" charset="-78"/>
              </a:rPr>
              <a:t>أ</a:t>
            </a:r>
            <a:r>
              <a:rPr lang="ar-SA" sz="3600" dirty="0" err="1" smtClean="0">
                <a:latin typeface="Sakkal Majalla" pitchFamily="2" charset="-78"/>
                <a:cs typeface="Sakkal Majalla" pitchFamily="2" charset="-78"/>
              </a:rPr>
              <a:t>مان</a:t>
            </a:r>
            <a:r>
              <a:rPr lang="ar-SA" sz="3600" dirty="0" smtClean="0">
                <a:latin typeface="Sakkal Majalla" pitchFamily="2" charset="-78"/>
                <a:cs typeface="Sakkal Majalla" pitchFamily="2" charset="-78"/>
              </a:rPr>
              <a:t> (</a:t>
            </a:r>
            <a:r>
              <a:rPr lang="ar-EG" sz="3600" dirty="0" smtClean="0">
                <a:latin typeface="Sakkal Majalla" pitchFamily="2" charset="-78"/>
                <a:cs typeface="Sakkal Majalla" pitchFamily="2" charset="-78"/>
              </a:rPr>
              <a:t>أ</a:t>
            </a:r>
            <a:r>
              <a:rPr lang="ar-SA" sz="3600" dirty="0" err="1" smtClean="0">
                <a:latin typeface="Sakkal Majalla" pitchFamily="2" charset="-78"/>
                <a:cs typeface="Sakkal Majalla" pitchFamily="2" charset="-78"/>
              </a:rPr>
              <a:t>سبوع</a:t>
            </a:r>
            <a:r>
              <a:rPr lang="ar-SA" sz="3600" dirty="0" smtClean="0">
                <a:latin typeface="Sakkal Majalla" pitchFamily="2" charset="-78"/>
                <a:cs typeface="Sakkal Majalla" pitchFamily="2" charset="-78"/>
              </a:rPr>
              <a:t> قبل وبعد الحيض)</a:t>
            </a:r>
            <a:r>
              <a:rPr lang="ar-EG" sz="3600" dirty="0" smtClean="0">
                <a:latin typeface="Sakkal Majalla" pitchFamily="2" charset="-78"/>
                <a:cs typeface="Sakkal Majalla" pitchFamily="2" charset="-78"/>
              </a:rPr>
              <a:t> </a:t>
            </a:r>
            <a:r>
              <a:rPr lang="ar-SA" sz="3600" dirty="0" smtClean="0">
                <a:latin typeface="Sakkal Majalla" pitchFamily="2" charset="-78"/>
                <a:cs typeface="Sakkal Majalla" pitchFamily="2" charset="-78"/>
              </a:rPr>
              <a:t>–</a:t>
            </a:r>
            <a:r>
              <a:rPr lang="ar-EG" sz="3600" dirty="0" smtClean="0">
                <a:latin typeface="Sakkal Majalla" pitchFamily="2" charset="-78"/>
                <a:cs typeface="Sakkal Majalla" pitchFamily="2" charset="-78"/>
              </a:rPr>
              <a:t> </a:t>
            </a:r>
            <a:r>
              <a:rPr lang="ar-SA" sz="3600" dirty="0" smtClean="0">
                <a:latin typeface="Sakkal Majalla" pitchFamily="2" charset="-78"/>
                <a:cs typeface="Sakkal Majalla" pitchFamily="2" charset="-78"/>
              </a:rPr>
              <a:t>الرضاعة</a:t>
            </a:r>
            <a:r>
              <a:rPr lang="ar-EG" sz="3600" dirty="0" smtClean="0">
                <a:latin typeface="Sakkal Majalla" pitchFamily="2" charset="-78"/>
                <a:cs typeface="Sakkal Majalla" pitchFamily="2" charset="-78"/>
              </a:rPr>
              <a:t> الطبيعية </a:t>
            </a:r>
            <a:r>
              <a:rPr lang="ar-SA" sz="3600" dirty="0" smtClean="0">
                <a:latin typeface="Sakkal Majalla" pitchFamily="2" charset="-78"/>
                <a:cs typeface="Sakkal Majalla" pitchFamily="2" charset="-78"/>
              </a:rPr>
              <a:t>– العزل (القذف خارج المهبل)</a:t>
            </a:r>
            <a:endParaRPr lang="ar-EG" sz="3600" dirty="0" smtClean="0">
              <a:latin typeface="Sakkal Majalla" pitchFamily="2" charset="-78"/>
              <a:cs typeface="Sakkal Majalla" pitchFamily="2" charset="-78"/>
            </a:endParaRPr>
          </a:p>
          <a:p>
            <a:pPr marL="354013" indent="-266700" eaLnBrk="1" hangingPunct="1">
              <a:buClrTx/>
              <a:buSzPct val="70000"/>
              <a:buFont typeface="Wingdings" pitchFamily="2" charset="2"/>
              <a:buChar char="§"/>
              <a:defRPr/>
            </a:pPr>
            <a:endParaRPr lang="en-US" sz="1200" dirty="0" smtClean="0">
              <a:latin typeface="Sakkal Majalla" pitchFamily="2" charset="-78"/>
              <a:cs typeface="Sakkal Majalla" pitchFamily="2" charset="-78"/>
            </a:endParaRPr>
          </a:p>
          <a:p>
            <a:pPr marL="354013" indent="-266700">
              <a:buClrTx/>
              <a:buSzPct val="70000"/>
              <a:buFont typeface="Wingdings" pitchFamily="2" charset="2"/>
              <a:buChar char="§"/>
              <a:defRPr/>
            </a:pPr>
            <a:r>
              <a:rPr lang="ar-SA" sz="3600" dirty="0" smtClean="0">
                <a:latin typeface="Sakkal Majalla" pitchFamily="2" charset="-78"/>
                <a:cs typeface="Sakkal Majalla" pitchFamily="2" charset="-78"/>
              </a:rPr>
              <a:t>وسائل حديثة مثل: الحبوب – اللولب – الحقن – الكريمات – الكبسولات – العازل (ذكرى </a:t>
            </a:r>
            <a:r>
              <a:rPr lang="ar-EG" sz="3600" dirty="0" smtClean="0">
                <a:latin typeface="Sakkal Majalla" pitchFamily="2" charset="-78"/>
                <a:cs typeface="Sakkal Majalla" pitchFamily="2" charset="-78"/>
              </a:rPr>
              <a:t>-</a:t>
            </a:r>
            <a:r>
              <a:rPr lang="ar-SA" sz="3600" dirty="0" smtClean="0">
                <a:latin typeface="Sakkal Majalla" pitchFamily="2" charset="-78"/>
                <a:cs typeface="Sakkal Majalla" pitchFamily="2" charset="-78"/>
              </a:rPr>
              <a:t> </a:t>
            </a:r>
            <a:r>
              <a:rPr lang="ar-EG" sz="3600" dirty="0" smtClean="0">
                <a:latin typeface="Sakkal Majalla" pitchFamily="2" charset="-78"/>
                <a:cs typeface="Sakkal Majalla" pitchFamily="2" charset="-78"/>
              </a:rPr>
              <a:t>أ</a:t>
            </a:r>
            <a:r>
              <a:rPr lang="ar-SA" sz="3600" dirty="0" smtClean="0">
                <a:latin typeface="Sakkal Majalla" pitchFamily="2" charset="-78"/>
                <a:cs typeface="Sakkal Majalla" pitchFamily="2" charset="-78"/>
              </a:rPr>
              <a:t>نثوى</a:t>
            </a:r>
            <a:r>
              <a:rPr lang="ar-SA" sz="3600" dirty="0">
                <a:latin typeface="Sakkal Majalla" pitchFamily="2" charset="-78"/>
                <a:cs typeface="Sakkal Majalla" pitchFamily="2" charset="-78"/>
              </a:rPr>
              <a:t>) – </a:t>
            </a:r>
            <a:r>
              <a:rPr lang="ar-SA" sz="3600" dirty="0" smtClean="0">
                <a:latin typeface="Sakkal Majalla" pitchFamily="2" charset="-78"/>
                <a:cs typeface="Sakkal Majalla" pitchFamily="2" charset="-78"/>
              </a:rPr>
              <a:t>التعقيم (ذكرى </a:t>
            </a:r>
            <a:r>
              <a:rPr lang="ar-EG" sz="3600" dirty="0" smtClean="0">
                <a:latin typeface="Sakkal Majalla" pitchFamily="2" charset="-78"/>
                <a:cs typeface="Sakkal Majalla" pitchFamily="2" charset="-78"/>
              </a:rPr>
              <a:t>-</a:t>
            </a:r>
            <a:r>
              <a:rPr lang="ar-SA" sz="3600" dirty="0" smtClean="0">
                <a:latin typeface="Sakkal Majalla" pitchFamily="2" charset="-78"/>
                <a:cs typeface="Sakkal Majalla" pitchFamily="2" charset="-78"/>
              </a:rPr>
              <a:t> </a:t>
            </a:r>
            <a:r>
              <a:rPr lang="ar-EG" sz="3600" dirty="0" smtClean="0">
                <a:latin typeface="Sakkal Majalla" pitchFamily="2" charset="-78"/>
                <a:cs typeface="Sakkal Majalla" pitchFamily="2" charset="-78"/>
              </a:rPr>
              <a:t>أ</a:t>
            </a:r>
            <a:r>
              <a:rPr lang="ar-SA" sz="3600" dirty="0" smtClean="0">
                <a:latin typeface="Sakkal Majalla" pitchFamily="2" charset="-78"/>
                <a:cs typeface="Sakkal Majalla" pitchFamily="2" charset="-78"/>
              </a:rPr>
              <a:t>نثوى</a:t>
            </a:r>
            <a:r>
              <a:rPr lang="ar-EG" sz="3600" dirty="0" smtClean="0">
                <a:latin typeface="Sakkal Majalla" pitchFamily="2" charset="-78"/>
                <a:cs typeface="Sakkal Majalla" pitchFamily="2" charset="-78"/>
              </a:rPr>
              <a:t>)</a:t>
            </a:r>
          </a:p>
        </p:txBody>
      </p:sp>
      <p:sp>
        <p:nvSpPr>
          <p:cNvPr id="55299"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F17F702-B2B6-4155-AADB-09B26A553478}" type="slidenum">
              <a:rPr lang="ar-EG" smtClean="0"/>
              <a:pPr fontAlgn="base">
                <a:spcBef>
                  <a:spcPct val="0"/>
                </a:spcBef>
                <a:spcAft>
                  <a:spcPct val="0"/>
                </a:spcAft>
                <a:defRPr/>
              </a:pPr>
              <a:t>32</a:t>
            </a:fld>
            <a:endParaRPr lang="ar-EG"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467544" y="332656"/>
            <a:ext cx="8208912" cy="576064"/>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anchor="ctr">
            <a:noAutofit/>
            <a:scene3d>
              <a:camera prst="orthographicFront"/>
              <a:lightRig rig="soft" dir="t"/>
            </a:scene3d>
            <a:sp3d prstMaterial="softEdge">
              <a:bevelT w="25400" h="25400"/>
            </a:sp3d>
          </a:bodyPr>
          <a:lstStyle/>
          <a:p>
            <a:pPr algn="ctr" eaLnBrk="1" fontAlgn="auto" hangingPunct="1">
              <a:spcAft>
                <a:spcPts val="0"/>
              </a:spcAft>
            </a:pPr>
            <a:r>
              <a:rPr lang="ar-EG" sz="3800" b="1" dirty="0">
                <a:solidFill>
                  <a:schemeClr val="tx1"/>
                </a:solidFill>
                <a:latin typeface="Sakkal Majalla" pitchFamily="2" charset="-78"/>
                <a:cs typeface="Sakkal Majalla" pitchFamily="2" charset="-78"/>
              </a:rPr>
              <a:t>استخدام وسائل تنظيم الأسرة على مستوى العالم</a:t>
            </a:r>
          </a:p>
        </p:txBody>
      </p:sp>
      <p:graphicFrame>
        <p:nvGraphicFramePr>
          <p:cNvPr id="51203" name="Content Placeholder 3"/>
          <p:cNvGraphicFramePr>
            <a:graphicFrameLocks noGrp="1"/>
          </p:cNvGraphicFramePr>
          <p:nvPr>
            <p:ph idx="1"/>
            <p:extLst>
              <p:ext uri="{D42A27DB-BD31-4B8C-83A1-F6EECF244321}">
                <p14:modId xmlns:p14="http://schemas.microsoft.com/office/powerpoint/2010/main" val="2209170851"/>
              </p:ext>
            </p:extLst>
          </p:nvPr>
        </p:nvGraphicFramePr>
        <p:xfrm>
          <a:off x="622300" y="1268760"/>
          <a:ext cx="7970838" cy="4679950"/>
        </p:xfrm>
        <a:graphic>
          <a:graphicData uri="http://schemas.openxmlformats.org/presentationml/2006/ole">
            <mc:AlternateContent xmlns:mc="http://schemas.openxmlformats.org/markup-compatibility/2006">
              <mc:Choice xmlns:v="urn:schemas-microsoft-com:vml" Requires="v">
                <p:oleObj spid="_x0000_s51284" r:id="rId3" imgW="7974259" imgH="4682134" progId="Excel.Chart.8">
                  <p:embed/>
                </p:oleObj>
              </mc:Choice>
              <mc:Fallback>
                <p:oleObj r:id="rId3" imgW="7974259" imgH="4682134" progId="Excel.Chart.8">
                  <p:embed/>
                  <p:pic>
                    <p:nvPicPr>
                      <p:cNvPr id="0" name="Picture 7"/>
                      <p:cNvPicPr>
                        <a:picLocks noGrp="1" noChangeArrowheads="1"/>
                      </p:cNvPicPr>
                      <p:nvPr/>
                    </p:nvPicPr>
                    <p:blipFill>
                      <a:blip r:embed="rId4">
                        <a:extLst/>
                      </a:blip>
                      <a:srcRect/>
                      <a:stretch>
                        <a:fillRect/>
                      </a:stretch>
                    </p:blipFill>
                    <p:spPr bwMode="auto">
                      <a:xfrm>
                        <a:off x="622300" y="1268760"/>
                        <a:ext cx="7970838" cy="4679950"/>
                      </a:xfrm>
                      <a:prstGeom prst="rect">
                        <a:avLst/>
                      </a:prstGeom>
                      <a:ln>
                        <a:solidFill>
                          <a:schemeClr val="bg1"/>
                        </a:solidFill>
                      </a:ln>
                      <a:extLst/>
                    </p:spPr>
                  </p:pic>
                </p:oleObj>
              </mc:Fallback>
            </mc:AlternateContent>
          </a:graphicData>
        </a:graphic>
      </p:graphicFrame>
      <p:sp>
        <p:nvSpPr>
          <p:cNvPr id="56325" name="Slide Number Placeholder 6"/>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858337E1-487B-49C1-BC45-60F38CA4E6C0}" type="slidenum">
              <a:rPr lang="ar-EG" smtClean="0"/>
              <a:pPr fontAlgn="base">
                <a:spcBef>
                  <a:spcPct val="0"/>
                </a:spcBef>
                <a:spcAft>
                  <a:spcPct val="0"/>
                </a:spcAft>
                <a:defRPr/>
              </a:pPr>
              <a:t>33</a:t>
            </a:fld>
            <a:endParaRPr lang="ar-EG" smtClean="0"/>
          </a:p>
        </p:txBody>
      </p:sp>
      <p:sp>
        <p:nvSpPr>
          <p:cNvPr id="5" name="TextBox 4"/>
          <p:cNvSpPr txBox="1"/>
          <p:nvPr/>
        </p:nvSpPr>
        <p:spPr>
          <a:xfrm>
            <a:off x="3309485" y="6093296"/>
            <a:ext cx="5727011" cy="3693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fontAlgn="auto">
              <a:spcBef>
                <a:spcPts val="0"/>
              </a:spcBef>
              <a:spcAft>
                <a:spcPts val="0"/>
              </a:spcAft>
              <a:defRPr/>
            </a:pPr>
            <a:r>
              <a:rPr lang="ar-SA" b="1" dirty="0">
                <a:ln w="1905"/>
                <a:solidFill>
                  <a:schemeClr val="tx1">
                    <a:lumMod val="50000"/>
                    <a:lumOff val="50000"/>
                  </a:schemeClr>
                </a:solidFill>
                <a:latin typeface="Traditional Arabic" pitchFamily="2" charset="-78"/>
                <a:cs typeface="Traditional Arabic" pitchFamily="2" charset="-78"/>
              </a:rPr>
              <a:t>طبقاً لصحیفة بیانات تنظیم الأسرة حول العالم </a:t>
            </a:r>
            <a:r>
              <a:rPr lang="en-US" b="1" dirty="0">
                <a:ln w="1905"/>
                <a:solidFill>
                  <a:schemeClr val="tx1">
                    <a:lumMod val="50000"/>
                    <a:lumOff val="50000"/>
                  </a:schemeClr>
                </a:solidFill>
                <a:latin typeface="Traditional Arabic" pitchFamily="2" charset="-78"/>
                <a:cs typeface="Traditional Arabic" pitchFamily="2" charset="-78"/>
              </a:rPr>
              <a:t> - </a:t>
            </a:r>
            <a:r>
              <a:rPr lang="ar-SA" b="1" dirty="0">
                <a:ln w="1905"/>
                <a:solidFill>
                  <a:schemeClr val="tx1">
                    <a:lumMod val="50000"/>
                    <a:lumOff val="50000"/>
                  </a:schemeClr>
                </a:solidFill>
                <a:latin typeface="Traditional Arabic" pitchFamily="2" charset="-78"/>
                <a:cs typeface="Traditional Arabic" pitchFamily="2" charset="-78"/>
              </a:rPr>
              <a:t>المكتب المرجعي للسكان</a:t>
            </a:r>
            <a:r>
              <a:rPr lang="en-US" b="1" dirty="0">
                <a:ln w="1905"/>
                <a:solidFill>
                  <a:schemeClr val="tx1">
                    <a:lumMod val="50000"/>
                    <a:lumOff val="50000"/>
                  </a:schemeClr>
                </a:solidFill>
                <a:latin typeface="Traditional Arabic" pitchFamily="2" charset="-78"/>
                <a:cs typeface="Traditional Arabic" pitchFamily="2" charset="-78"/>
              </a:rPr>
              <a:t> </a:t>
            </a:r>
            <a:r>
              <a:rPr lang="en-US" sz="1600" b="1" dirty="0">
                <a:ln w="1905"/>
                <a:solidFill>
                  <a:schemeClr val="tx1">
                    <a:lumMod val="50000"/>
                    <a:lumOff val="50000"/>
                  </a:schemeClr>
                </a:solidFill>
                <a:latin typeface="Traditional Arabic" pitchFamily="2" charset="-78"/>
                <a:cs typeface="Traditional Arabic" pitchFamily="2" charset="-78"/>
              </a:rPr>
              <a:t>2008 </a:t>
            </a:r>
            <a:r>
              <a:rPr lang="en-US" sz="1600" b="1" dirty="0" smtClean="0">
                <a:ln w="1905"/>
                <a:solidFill>
                  <a:schemeClr val="tx1">
                    <a:lumMod val="50000"/>
                    <a:lumOff val="50000"/>
                  </a:schemeClr>
                </a:solidFill>
                <a:latin typeface="Traditional Arabic" pitchFamily="2" charset="-78"/>
                <a:cs typeface="Traditional Arabic" pitchFamily="2" charset="-78"/>
              </a:rPr>
              <a:t> </a:t>
            </a:r>
            <a:endParaRPr lang="ar-EG" b="1" dirty="0">
              <a:ln w="1905"/>
              <a:solidFill>
                <a:schemeClr val="tx1">
                  <a:lumMod val="50000"/>
                  <a:lumOff val="50000"/>
                </a:schemeClr>
              </a:solidFill>
              <a:latin typeface="Traditional Arabic" pitchFamily="2" charset="-78"/>
              <a:cs typeface="Traditional Arabic" pitchFamily="2" charset="-78"/>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xfrm>
            <a:off x="457200" y="332656"/>
            <a:ext cx="8229600" cy="595444"/>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anchor="ctr">
            <a:noAutofit/>
            <a:scene3d>
              <a:camera prst="orthographicFront"/>
              <a:lightRig rig="soft" dir="t"/>
            </a:scene3d>
            <a:sp3d prstMaterial="softEdge">
              <a:bevelT w="25400" h="25400"/>
            </a:sp3d>
          </a:bodyPr>
          <a:lstStyle/>
          <a:p>
            <a:pPr algn="ctr" eaLnBrk="1" fontAlgn="auto" hangingPunct="1">
              <a:spcAft>
                <a:spcPts val="0"/>
              </a:spcAft>
            </a:pPr>
            <a:r>
              <a:rPr lang="ar-EG" sz="3800" b="1" dirty="0">
                <a:solidFill>
                  <a:schemeClr val="tx1"/>
                </a:solidFill>
                <a:latin typeface="Sakkal Majalla" pitchFamily="2" charset="-78"/>
                <a:cs typeface="Sakkal Majalla" pitchFamily="2" charset="-78"/>
              </a:rPr>
              <a:t>الاستخدام الحالي لوسائل تنظيم الأسرة في مصر</a:t>
            </a:r>
            <a:endParaRPr lang="en-US" sz="3800" b="1" dirty="0">
              <a:solidFill>
                <a:schemeClr val="tx1"/>
              </a:solidFill>
              <a:latin typeface="Sakkal Majalla" pitchFamily="2" charset="-78"/>
              <a:cs typeface="Sakkal Majalla" pitchFamily="2" charset="-78"/>
            </a:endParaRPr>
          </a:p>
        </p:txBody>
      </p:sp>
      <p:graphicFrame>
        <p:nvGraphicFramePr>
          <p:cNvPr id="52226" name="Object 6"/>
          <p:cNvGraphicFramePr>
            <a:graphicFrameLocks noGrp="1" noChangeAspect="1"/>
          </p:cNvGraphicFramePr>
          <p:nvPr>
            <p:ph idx="1"/>
          </p:nvPr>
        </p:nvGraphicFramePr>
        <p:xfrm>
          <a:off x="755650" y="1412875"/>
          <a:ext cx="7759700" cy="3924300"/>
        </p:xfrm>
        <a:graphic>
          <a:graphicData uri="http://schemas.openxmlformats.org/presentationml/2006/ole">
            <mc:AlternateContent xmlns:mc="http://schemas.openxmlformats.org/markup-compatibility/2006">
              <mc:Choice xmlns:v="urn:schemas-microsoft-com:vml" Requires="v">
                <p:oleObj spid="_x0000_s52313" name="Worksheet" r:id="rId4" imgW="5819775" imgH="2943225" progId="Excel.Sheet.8">
                  <p:embed/>
                </p:oleObj>
              </mc:Choice>
              <mc:Fallback>
                <p:oleObj name="Worksheet" r:id="rId4" imgW="5819775" imgH="2943225" progId="Excel.Sheet.8">
                  <p:embed/>
                  <p:pic>
                    <p:nvPicPr>
                      <p:cNvPr id="0" name="Picture 12"/>
                      <p:cNvPicPr>
                        <a:picLocks noGrp="1" noChangeAspect="1" noChangeArrowheads="1"/>
                      </p:cNvPicPr>
                      <p:nvPr/>
                    </p:nvPicPr>
                    <p:blipFill>
                      <a:blip r:embed="rId5">
                        <a:extLst/>
                      </a:blip>
                      <a:srcRect/>
                      <a:stretch>
                        <a:fillRect/>
                      </a:stretch>
                    </p:blipFill>
                    <p:spPr bwMode="auto">
                      <a:xfrm>
                        <a:off x="755650" y="1412875"/>
                        <a:ext cx="7759700" cy="3924300"/>
                      </a:xfrm>
                      <a:prstGeom prst="rect">
                        <a:avLst/>
                      </a:prstGeom>
                      <a:extLst/>
                    </p:spPr>
                  </p:pic>
                </p:oleObj>
              </mc:Fallback>
            </mc:AlternateContent>
          </a:graphicData>
        </a:graphic>
      </p:graphicFrame>
      <p:sp>
        <p:nvSpPr>
          <p:cNvPr id="3075"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9B591C2-9C63-458B-B41A-ABAE6DE82AF3}" type="slidenum">
              <a:rPr lang="ar-SA" smtClean="0"/>
              <a:pPr fontAlgn="base">
                <a:spcBef>
                  <a:spcPct val="0"/>
                </a:spcBef>
                <a:spcAft>
                  <a:spcPct val="0"/>
                </a:spcAft>
                <a:defRPr/>
              </a:pPr>
              <a:t>34</a:t>
            </a:fld>
            <a:endParaRPr lang="en-US" smtClean="0">
              <a:cs typeface="Arial" pitchFamily="34" charset="0"/>
            </a:endParaRPr>
          </a:p>
        </p:txBody>
      </p:sp>
      <p:sp>
        <p:nvSpPr>
          <p:cNvPr id="52229" name="Text Box 7"/>
          <p:cNvSpPr txBox="1">
            <a:spLocks noChangeArrowheads="1"/>
          </p:cNvSpPr>
          <p:nvPr/>
        </p:nvSpPr>
        <p:spPr bwMode="auto">
          <a:xfrm>
            <a:off x="1692275" y="5427221"/>
            <a:ext cx="6153150" cy="954107"/>
          </a:xfrm>
          <a:prstGeom prst="rect">
            <a:avLst/>
          </a:prstGeom>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EG" sz="2800" dirty="0">
                <a:latin typeface="Sakkal Majalla" pitchFamily="2" charset="-78"/>
                <a:cs typeface="Sakkal Majalla" pitchFamily="2" charset="-78"/>
              </a:rPr>
              <a:t>التوزيع النسبى للنساء المتزوجات حاليا</a:t>
            </a:r>
          </a:p>
          <a:p>
            <a:pPr algn="ctr" eaLnBrk="1" hangingPunct="1"/>
            <a:r>
              <a:rPr lang="ar-EG" sz="2800" dirty="0" smtClean="0">
                <a:latin typeface="Sakkal Majalla" pitchFamily="2" charset="-78"/>
                <a:cs typeface="Sakkal Majalla" pitchFamily="2" charset="-78"/>
              </a:rPr>
              <a:t>(سن </a:t>
            </a:r>
            <a:r>
              <a:rPr lang="ar-EG" sz="2800" dirty="0">
                <a:latin typeface="Sakkal Majalla" pitchFamily="2" charset="-78"/>
                <a:cs typeface="Sakkal Majalla" pitchFamily="2" charset="-78"/>
              </a:rPr>
              <a:t>15 - 49 طبقا لوسائل تنظيم الأسرة المستخدمة </a:t>
            </a:r>
            <a:r>
              <a:rPr lang="ar-EG" sz="2800" dirty="0" smtClean="0">
                <a:latin typeface="Sakkal Majalla" pitchFamily="2" charset="-78"/>
                <a:cs typeface="Sakkal Majalla" pitchFamily="2" charset="-78"/>
              </a:rPr>
              <a:t>حاليا)</a:t>
            </a:r>
            <a:endParaRPr lang="fr-FR" sz="2800" dirty="0">
              <a:latin typeface="Sakkal Majalla" pitchFamily="2" charset="-78"/>
              <a:cs typeface="Sakkal Majalla" pitchFamily="2" charset="-78"/>
            </a:endParaRPr>
          </a:p>
        </p:txBody>
      </p:sp>
      <p:sp>
        <p:nvSpPr>
          <p:cNvPr id="52230" name="AutoShape 8"/>
          <p:cNvSpPr>
            <a:spLocks noChangeArrowheads="1"/>
          </p:cNvSpPr>
          <p:nvPr/>
        </p:nvSpPr>
        <p:spPr bwMode="auto">
          <a:xfrm flipH="1">
            <a:off x="2195513" y="1700213"/>
            <a:ext cx="2071687" cy="458787"/>
          </a:xfrm>
          <a:prstGeom prst="wedgeRoundRectCallout">
            <a:avLst>
              <a:gd name="adj1" fmla="val -12148"/>
              <a:gd name="adj2" fmla="val 225722"/>
              <a:gd name="adj3" fmla="val 16667"/>
            </a:avLst>
          </a:prstGeom>
          <a:solidFill>
            <a:srgbClr val="FFFFFF"/>
          </a:solidFill>
          <a:ln w="9525">
            <a:solidFill>
              <a:srgbClr val="000000"/>
            </a:solidFill>
            <a:miter lim="800000"/>
            <a:headEnd/>
            <a:tailEnd/>
          </a:ln>
        </p:spPr>
        <p:txBody>
          <a:bodyPr/>
          <a:lstStyle/>
          <a:p>
            <a:pPr algn="ctr">
              <a:spcAft>
                <a:spcPts val="1000"/>
              </a:spcAft>
            </a:pPr>
            <a:r>
              <a:rPr lang="ar-EG" sz="2000" b="1" dirty="0">
                <a:latin typeface="Sakkal Majalla" pitchFamily="2" charset="-78"/>
                <a:ea typeface="Arial" pitchFamily="34" charset="0"/>
                <a:cs typeface="Sakkal Majalla" pitchFamily="2" charset="-78"/>
              </a:rPr>
              <a:t>الوسائل التقليدية 3%</a:t>
            </a:r>
          </a:p>
          <a:p>
            <a:endParaRPr lang="ar-EG" dirty="0">
              <a:latin typeface="Sakkal Majalla" pitchFamily="2" charset="-78"/>
              <a:ea typeface="Arial" pitchFamily="34" charset="0"/>
              <a:cs typeface="Sakkal Majalla" pitchFamily="2" charset="-78"/>
            </a:endParaRPr>
          </a:p>
        </p:txBody>
      </p:sp>
      <p:sp>
        <p:nvSpPr>
          <p:cNvPr id="52231" name="AutoShape 8"/>
          <p:cNvSpPr>
            <a:spLocks noChangeArrowheads="1"/>
          </p:cNvSpPr>
          <p:nvPr/>
        </p:nvSpPr>
        <p:spPr bwMode="auto">
          <a:xfrm flipH="1">
            <a:off x="1403350" y="2565400"/>
            <a:ext cx="1260475" cy="357188"/>
          </a:xfrm>
          <a:prstGeom prst="wedgeRoundRectCallout">
            <a:avLst>
              <a:gd name="adj1" fmla="val -108796"/>
              <a:gd name="adj2" fmla="val 104977"/>
              <a:gd name="adj3" fmla="val 16667"/>
            </a:avLst>
          </a:prstGeom>
          <a:solidFill>
            <a:srgbClr val="FFFFFF"/>
          </a:solidFill>
          <a:ln w="9525">
            <a:solidFill>
              <a:srgbClr val="000000"/>
            </a:solidFill>
            <a:miter lim="800000"/>
            <a:headEnd/>
            <a:tailEnd/>
          </a:ln>
          <a:extLst/>
        </p:spPr>
        <p:txBody>
          <a:bodyPr/>
          <a:lstStyle/>
          <a:p>
            <a:pPr algn="ctr">
              <a:spcAft>
                <a:spcPts val="1000"/>
              </a:spcAft>
            </a:pPr>
            <a:r>
              <a:rPr lang="ar-EG" sz="2000" b="1">
                <a:latin typeface="Sakkal Majalla" pitchFamily="2" charset="-78"/>
                <a:ea typeface="Arial" pitchFamily="34" charset="0"/>
                <a:cs typeface="Sakkal Majalla" pitchFamily="2" charset="-78"/>
              </a:rPr>
              <a:t>أخري 2%</a:t>
            </a:r>
          </a:p>
          <a:p>
            <a:endParaRPr lang="ar-EG">
              <a:latin typeface="Sakkal Majalla" pitchFamily="2" charset="-78"/>
              <a:ea typeface="Arial" pitchFamily="34" charset="0"/>
              <a:cs typeface="Sakkal Majalla" pitchFamily="2" charset="-78"/>
            </a:endParaRPr>
          </a:p>
        </p:txBody>
      </p:sp>
      <p:sp>
        <p:nvSpPr>
          <p:cNvPr id="52232" name="AutoShape 8"/>
          <p:cNvSpPr>
            <a:spLocks noChangeArrowheads="1"/>
          </p:cNvSpPr>
          <p:nvPr/>
        </p:nvSpPr>
        <p:spPr bwMode="auto">
          <a:xfrm flipH="1">
            <a:off x="1500188" y="3571875"/>
            <a:ext cx="1403350" cy="357188"/>
          </a:xfrm>
          <a:prstGeom prst="wedgeRoundRectCallout">
            <a:avLst>
              <a:gd name="adj1" fmla="val -80333"/>
              <a:gd name="adj2" fmla="val -43764"/>
              <a:gd name="adj3" fmla="val 16667"/>
            </a:avLst>
          </a:prstGeom>
          <a:solidFill>
            <a:srgbClr val="FFFFFF"/>
          </a:solidFill>
          <a:ln w="9525">
            <a:solidFill>
              <a:srgbClr val="000000"/>
            </a:solidFill>
            <a:miter lim="800000"/>
            <a:headEnd/>
            <a:tailEnd/>
          </a:ln>
          <a:extLst/>
        </p:spPr>
        <p:txBody>
          <a:bodyPr/>
          <a:lstStyle/>
          <a:p>
            <a:pPr algn="ctr">
              <a:spcAft>
                <a:spcPts val="1000"/>
              </a:spcAft>
            </a:pPr>
            <a:r>
              <a:rPr lang="ar-EG" sz="2000" b="1">
                <a:latin typeface="Sakkal Majalla" pitchFamily="2" charset="-78"/>
                <a:ea typeface="Arial" pitchFamily="34" charset="0"/>
                <a:cs typeface="Sakkal Majalla" pitchFamily="2" charset="-78"/>
              </a:rPr>
              <a:t>الحبوب 12%</a:t>
            </a:r>
          </a:p>
          <a:p>
            <a:endParaRPr lang="ar-EG">
              <a:latin typeface="Sakkal Majalla" pitchFamily="2" charset="-78"/>
              <a:ea typeface="Arial" pitchFamily="34" charset="0"/>
              <a:cs typeface="Sakkal Majalla" pitchFamily="2" charset="-78"/>
            </a:endParaRPr>
          </a:p>
        </p:txBody>
      </p:sp>
      <p:sp>
        <p:nvSpPr>
          <p:cNvPr id="52233" name="AutoShape 8"/>
          <p:cNvSpPr>
            <a:spLocks noChangeArrowheads="1"/>
          </p:cNvSpPr>
          <p:nvPr/>
        </p:nvSpPr>
        <p:spPr bwMode="auto">
          <a:xfrm flipH="1">
            <a:off x="4859338" y="4581525"/>
            <a:ext cx="1546225" cy="357188"/>
          </a:xfrm>
          <a:prstGeom prst="wedgeRoundRectCallout">
            <a:avLst>
              <a:gd name="adj1" fmla="val 36426"/>
              <a:gd name="adj2" fmla="val -114366"/>
              <a:gd name="adj3" fmla="val 16667"/>
            </a:avLst>
          </a:prstGeom>
          <a:solidFill>
            <a:srgbClr val="FFFFFF"/>
          </a:solidFill>
          <a:ln w="9525">
            <a:solidFill>
              <a:srgbClr val="000000"/>
            </a:solidFill>
            <a:miter lim="800000"/>
            <a:headEnd/>
            <a:tailEnd/>
          </a:ln>
          <a:extLst/>
        </p:spPr>
        <p:txBody>
          <a:bodyPr/>
          <a:lstStyle/>
          <a:p>
            <a:pPr algn="ctr">
              <a:spcAft>
                <a:spcPts val="1000"/>
              </a:spcAft>
            </a:pPr>
            <a:r>
              <a:rPr lang="ar-EG" sz="2000" b="1">
                <a:latin typeface="Sakkal Majalla" pitchFamily="2" charset="-78"/>
                <a:ea typeface="Arial" pitchFamily="34" charset="0"/>
                <a:cs typeface="Sakkal Majalla" pitchFamily="2" charset="-78"/>
              </a:rPr>
              <a:t>اللوالب 36%</a:t>
            </a:r>
          </a:p>
          <a:p>
            <a:endParaRPr lang="ar-EG">
              <a:latin typeface="Sakkal Majalla" pitchFamily="2" charset="-78"/>
              <a:ea typeface="Arial" pitchFamily="34" charset="0"/>
              <a:cs typeface="Sakkal Majalla" pitchFamily="2" charset="-78"/>
            </a:endParaRPr>
          </a:p>
        </p:txBody>
      </p:sp>
      <p:sp>
        <p:nvSpPr>
          <p:cNvPr id="52234" name="AutoShape 8"/>
          <p:cNvSpPr>
            <a:spLocks noChangeArrowheads="1"/>
          </p:cNvSpPr>
          <p:nvPr/>
        </p:nvSpPr>
        <p:spPr bwMode="auto">
          <a:xfrm flipH="1">
            <a:off x="6372225" y="3357563"/>
            <a:ext cx="1546225" cy="357187"/>
          </a:xfrm>
          <a:prstGeom prst="wedgeRoundRectCallout">
            <a:avLst>
              <a:gd name="adj1" fmla="val 86528"/>
              <a:gd name="adj2" fmla="val 2458"/>
              <a:gd name="adj3" fmla="val 16667"/>
            </a:avLst>
          </a:prstGeom>
          <a:solidFill>
            <a:srgbClr val="FFFFFF"/>
          </a:solidFill>
          <a:ln w="9525">
            <a:solidFill>
              <a:srgbClr val="000000"/>
            </a:solidFill>
            <a:miter lim="800000"/>
            <a:headEnd/>
            <a:tailEnd/>
          </a:ln>
          <a:extLst/>
        </p:spPr>
        <p:txBody>
          <a:bodyPr/>
          <a:lstStyle/>
          <a:p>
            <a:pPr algn="ctr">
              <a:spcAft>
                <a:spcPts val="1000"/>
              </a:spcAft>
            </a:pPr>
            <a:r>
              <a:rPr lang="ar-EG" sz="2000" b="1">
                <a:latin typeface="Sakkal Majalla" pitchFamily="2" charset="-78"/>
                <a:ea typeface="Arial" pitchFamily="34" charset="0"/>
                <a:cs typeface="Sakkal Majalla" pitchFamily="2" charset="-78"/>
              </a:rPr>
              <a:t>الحقن 7%</a:t>
            </a:r>
          </a:p>
          <a:p>
            <a:endParaRPr lang="ar-EG">
              <a:latin typeface="Sakkal Majalla" pitchFamily="2" charset="-78"/>
              <a:ea typeface="Arial" pitchFamily="34" charset="0"/>
              <a:cs typeface="Sakkal Majalla" pitchFamily="2" charset="-78"/>
            </a:endParaRP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B0A53BF-40C5-40F2-B5A3-0F97E9F3D51C}" type="slidenum">
              <a:rPr lang="ar-EG" smtClean="0"/>
              <a:pPr fontAlgn="base">
                <a:spcBef>
                  <a:spcPct val="0"/>
                </a:spcBef>
                <a:spcAft>
                  <a:spcPct val="0"/>
                </a:spcAft>
                <a:defRPr/>
              </a:pPr>
              <a:t>35</a:t>
            </a:fld>
            <a:endParaRPr lang="en-US" smtClean="0">
              <a:cs typeface="Arial" pitchFamily="34" charset="0"/>
            </a:endParaRPr>
          </a:p>
        </p:txBody>
      </p:sp>
      <p:graphicFrame>
        <p:nvGraphicFramePr>
          <p:cNvPr id="53252" name="Object 3"/>
          <p:cNvGraphicFramePr>
            <a:graphicFrameLocks/>
          </p:cNvGraphicFramePr>
          <p:nvPr>
            <p:extLst>
              <p:ext uri="{D42A27DB-BD31-4B8C-83A1-F6EECF244321}">
                <p14:modId xmlns:p14="http://schemas.microsoft.com/office/powerpoint/2010/main" val="4237537434"/>
              </p:ext>
            </p:extLst>
          </p:nvPr>
        </p:nvGraphicFramePr>
        <p:xfrm>
          <a:off x="971600" y="1500188"/>
          <a:ext cx="7200974" cy="4181475"/>
        </p:xfrm>
        <a:graphic>
          <a:graphicData uri="http://schemas.openxmlformats.org/presentationml/2006/ole">
            <mc:AlternateContent xmlns:mc="http://schemas.openxmlformats.org/markup-compatibility/2006">
              <mc:Choice xmlns:v="urn:schemas-microsoft-com:vml" Requires="v">
                <p:oleObj spid="_x0000_s53332" r:id="rId4" imgW="6809822" imgH="4182218" progId="Excel.Chart.8">
                  <p:embed/>
                </p:oleObj>
              </mc:Choice>
              <mc:Fallback>
                <p:oleObj r:id="rId4" imgW="6809822" imgH="4182218" progId="Excel.Chart.8">
                  <p:embed/>
                  <p:pic>
                    <p:nvPicPr>
                      <p:cNvPr id="0" name="Picture 7"/>
                      <p:cNvPicPr>
                        <a:picLocks noChangeArrowheads="1"/>
                      </p:cNvPicPr>
                      <p:nvPr/>
                    </p:nvPicPr>
                    <p:blipFill>
                      <a:blip r:embed="rId5">
                        <a:extLst/>
                      </a:blip>
                      <a:srcRect/>
                      <a:stretch>
                        <a:fillRect/>
                      </a:stretch>
                    </p:blipFill>
                    <p:spPr bwMode="auto">
                      <a:xfrm>
                        <a:off x="971600" y="1500188"/>
                        <a:ext cx="7200974" cy="4181475"/>
                      </a:xfrm>
                      <a:prstGeom prst="rect">
                        <a:avLst/>
                      </a:prstGeom>
                      <a:extLst/>
                    </p:spPr>
                  </p:pic>
                </p:oleObj>
              </mc:Fallback>
            </mc:AlternateContent>
          </a:graphicData>
        </a:graphic>
      </p:graphicFrame>
      <p:sp>
        <p:nvSpPr>
          <p:cNvPr id="5125" name="Rectangle 5"/>
          <p:cNvSpPr>
            <a:spLocks noChangeArrowheads="1"/>
          </p:cNvSpPr>
          <p:nvPr/>
        </p:nvSpPr>
        <p:spPr bwMode="auto">
          <a:xfrm>
            <a:off x="683568" y="403133"/>
            <a:ext cx="7746628" cy="550091"/>
          </a:xfrm>
          <a:prstGeom prst="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anchor="ctr">
            <a:noAutofit/>
            <a:scene3d>
              <a:camera prst="orthographicFront"/>
              <a:lightRig rig="soft" dir="t"/>
            </a:scene3d>
            <a:sp3d prstMaterial="softEdge">
              <a:bevelT w="25400" h="25400"/>
            </a:sp3d>
          </a:bodyPr>
          <a:lstStyle/>
          <a:p>
            <a:pPr algn="ctr" fontAlgn="auto">
              <a:spcAft>
                <a:spcPts val="0"/>
              </a:spcAft>
            </a:pPr>
            <a:r>
              <a:rPr lang="ar-EG" sz="3800" b="1" dirty="0">
                <a:latin typeface="Sakkal Majalla" pitchFamily="2" charset="-78"/>
                <a:ea typeface="+mj-ea"/>
                <a:cs typeface="Sakkal Majalla" pitchFamily="2" charset="-78"/>
              </a:rPr>
              <a:t>تطور معدل استخدام وسائل تنظيم الأسرة في مصر</a:t>
            </a:r>
            <a:endParaRPr lang="en-US" sz="3800" b="1" dirty="0">
              <a:latin typeface="Sakkal Majalla" pitchFamily="2" charset="-78"/>
              <a:ea typeface="+mj-ea"/>
              <a:cs typeface="Sakkal Majalla" pitchFamily="2" charset="-78"/>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457200" y="404664"/>
            <a:ext cx="8229600" cy="519336"/>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anchor="ctr">
            <a:noAutofit/>
            <a:scene3d>
              <a:camera prst="orthographicFront"/>
              <a:lightRig rig="soft" dir="t"/>
            </a:scene3d>
            <a:sp3d prstMaterial="softEdge">
              <a:bevelT w="25400" h="25400"/>
            </a:sp3d>
          </a:bodyPr>
          <a:lstStyle/>
          <a:p>
            <a:pPr algn="ctr" eaLnBrk="1" fontAlgn="auto" hangingPunct="1">
              <a:spcAft>
                <a:spcPts val="0"/>
              </a:spcAft>
            </a:pPr>
            <a:r>
              <a:rPr lang="ar-EG" sz="3800" b="1" dirty="0">
                <a:solidFill>
                  <a:schemeClr val="tx1"/>
                </a:solidFill>
                <a:latin typeface="Sakkal Majalla" pitchFamily="2" charset="-78"/>
                <a:cs typeface="Sakkal Majalla" pitchFamily="2" charset="-78"/>
              </a:rPr>
              <a:t>الاستخدام طبقا للمستوى التعليمي</a:t>
            </a:r>
            <a:endParaRPr lang="en-US" sz="3800" b="1" dirty="0">
              <a:solidFill>
                <a:schemeClr val="tx1"/>
              </a:solidFill>
              <a:latin typeface="Sakkal Majalla" pitchFamily="2" charset="-78"/>
              <a:cs typeface="Sakkal Majalla" pitchFamily="2" charset="-78"/>
            </a:endParaRPr>
          </a:p>
        </p:txBody>
      </p:sp>
      <p:sp>
        <p:nvSpPr>
          <p:cNvPr id="4099"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043389B-C7DB-4EAE-A33F-20065F50FC51}" type="slidenum">
              <a:rPr lang="ar-EG" smtClean="0">
                <a:solidFill>
                  <a:srgbClr val="FFFFFF"/>
                </a:solidFill>
              </a:rPr>
              <a:pPr fontAlgn="base">
                <a:spcBef>
                  <a:spcPct val="0"/>
                </a:spcBef>
                <a:spcAft>
                  <a:spcPct val="0"/>
                </a:spcAft>
                <a:defRPr/>
              </a:pPr>
              <a:t>36</a:t>
            </a:fld>
            <a:endParaRPr lang="en-US" smtClean="0">
              <a:solidFill>
                <a:srgbClr val="FFFFFF"/>
              </a:solidFill>
              <a:cs typeface="Arial" pitchFamily="34" charset="0"/>
            </a:endParaRPr>
          </a:p>
        </p:txBody>
      </p:sp>
      <p:graphicFrame>
        <p:nvGraphicFramePr>
          <p:cNvPr id="54274" name="Object 4"/>
          <p:cNvGraphicFramePr>
            <a:graphicFrameLocks noGrp="1" noChangeAspect="1"/>
          </p:cNvGraphicFramePr>
          <p:nvPr>
            <p:ph idx="4294967295"/>
            <p:extLst>
              <p:ext uri="{D42A27DB-BD31-4B8C-83A1-F6EECF244321}">
                <p14:modId xmlns:p14="http://schemas.microsoft.com/office/powerpoint/2010/main" val="531329295"/>
              </p:ext>
            </p:extLst>
          </p:nvPr>
        </p:nvGraphicFramePr>
        <p:xfrm>
          <a:off x="683568" y="1484784"/>
          <a:ext cx="7777162" cy="3529013"/>
        </p:xfrm>
        <a:graphic>
          <a:graphicData uri="http://schemas.openxmlformats.org/presentationml/2006/ole">
            <mc:AlternateContent xmlns:mc="http://schemas.openxmlformats.org/markup-compatibility/2006">
              <mc:Choice xmlns:v="urn:schemas-microsoft-com:vml" Requires="v">
                <p:oleObj spid="_x0000_s54356" name="Worksheet" r:id="rId4" imgW="6105441" imgH="2952828" progId="Excel.Sheet.8">
                  <p:embed/>
                </p:oleObj>
              </mc:Choice>
              <mc:Fallback>
                <p:oleObj name="Worksheet" r:id="rId4" imgW="6105441" imgH="2952828" progId="Excel.Sheet.8">
                  <p:embed/>
                  <p:pic>
                    <p:nvPicPr>
                      <p:cNvPr id="0" name="Picture 7"/>
                      <p:cNvPicPr>
                        <a:picLocks noGrp="1" noChangeAspect="1" noChangeArrowheads="1"/>
                      </p:cNvPicPr>
                      <p:nvPr/>
                    </p:nvPicPr>
                    <p:blipFill>
                      <a:blip r:embed="rId5">
                        <a:extLst/>
                      </a:blip>
                      <a:srcRect/>
                      <a:stretch>
                        <a:fillRect/>
                      </a:stretch>
                    </p:blipFill>
                    <p:spPr bwMode="auto">
                      <a:xfrm>
                        <a:off x="683568" y="1484784"/>
                        <a:ext cx="7777162" cy="3529013"/>
                      </a:xfrm>
                      <a:prstGeom prst="rect">
                        <a:avLst/>
                      </a:prstGeom>
                      <a:solidFill>
                        <a:schemeClr val="bg1">
                          <a:lumMod val="95000"/>
                        </a:schemeClr>
                      </a:solidFill>
                      <a:extLst/>
                    </p:spPr>
                  </p:pic>
                </p:oleObj>
              </mc:Fallback>
            </mc:AlternateContent>
          </a:graphicData>
        </a:graphic>
      </p:graphicFrame>
      <p:sp>
        <p:nvSpPr>
          <p:cNvPr id="54277" name="Text Box 7"/>
          <p:cNvSpPr txBox="1">
            <a:spLocks noChangeArrowheads="1"/>
          </p:cNvSpPr>
          <p:nvPr/>
        </p:nvSpPr>
        <p:spPr bwMode="auto">
          <a:xfrm>
            <a:off x="755576" y="5445224"/>
            <a:ext cx="7704856" cy="461665"/>
          </a:xfrm>
          <a:prstGeom prst="rect">
            <a:avLst/>
          </a:prstGeom>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EG" sz="2400" b="1" dirty="0">
                <a:latin typeface="Sakkal Majalla" pitchFamily="2" charset="-78"/>
                <a:cs typeface="Sakkal Majalla" pitchFamily="2" charset="-78"/>
              </a:rPr>
              <a:t>النسبة المئوية من النساء المتزوجات سن 15-49 وتستخدمن وسائل تنظيم الأسرة</a:t>
            </a:r>
            <a:endParaRPr lang="fr-FR" sz="2400" b="1" dirty="0">
              <a:latin typeface="Sakkal Majalla" pitchFamily="2" charset="-78"/>
              <a:cs typeface="Sakkal Majalla" pitchFamily="2" charset="-78"/>
            </a:endParaRP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57200" y="404664"/>
            <a:ext cx="8229600" cy="576064"/>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anchor="ctr">
            <a:noAutofit/>
            <a:scene3d>
              <a:camera prst="orthographicFront"/>
              <a:lightRig rig="soft" dir="t"/>
            </a:scene3d>
            <a:sp3d prstMaterial="softEdge">
              <a:bevelT w="25400" h="25400"/>
            </a:sp3d>
          </a:bodyPr>
          <a:lstStyle/>
          <a:p>
            <a:pPr algn="ctr" eaLnBrk="1" fontAlgn="auto" hangingPunct="1">
              <a:spcAft>
                <a:spcPts val="0"/>
              </a:spcAft>
            </a:pPr>
            <a:r>
              <a:rPr lang="ar-EG" sz="3800" b="1" dirty="0">
                <a:solidFill>
                  <a:schemeClr val="tx1"/>
                </a:solidFill>
                <a:latin typeface="Sakkal Majalla" pitchFamily="2" charset="-78"/>
                <a:cs typeface="Sakkal Majalla" pitchFamily="2" charset="-78"/>
              </a:rPr>
              <a:t>الاستخدام طبقا للمستوى المادي</a:t>
            </a:r>
            <a:endParaRPr lang="en-US" sz="3800" b="1" dirty="0">
              <a:solidFill>
                <a:schemeClr val="tx1"/>
              </a:solidFill>
              <a:latin typeface="Sakkal Majalla" pitchFamily="2" charset="-78"/>
              <a:cs typeface="Sakkal Majalla" pitchFamily="2" charset="-78"/>
            </a:endParaRPr>
          </a:p>
        </p:txBody>
      </p:sp>
      <p:sp>
        <p:nvSpPr>
          <p:cNvPr id="5123" name="Slide Number Placeholder 6"/>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8B92E5D-ADC0-4033-B41D-D08262617636}" type="slidenum">
              <a:rPr lang="ar-EG" smtClean="0">
                <a:solidFill>
                  <a:schemeClr val="bg1"/>
                </a:solidFill>
              </a:rPr>
              <a:pPr fontAlgn="base">
                <a:spcBef>
                  <a:spcPct val="0"/>
                </a:spcBef>
                <a:spcAft>
                  <a:spcPct val="0"/>
                </a:spcAft>
                <a:defRPr/>
              </a:pPr>
              <a:t>37</a:t>
            </a:fld>
            <a:endParaRPr lang="en-US" dirty="0" smtClean="0">
              <a:solidFill>
                <a:schemeClr val="bg1"/>
              </a:solidFill>
            </a:endParaRPr>
          </a:p>
        </p:txBody>
      </p:sp>
      <p:graphicFrame>
        <p:nvGraphicFramePr>
          <p:cNvPr id="55300" name="Object 13"/>
          <p:cNvGraphicFramePr>
            <a:graphicFrameLocks noGrp="1" noChangeAspect="1"/>
          </p:cNvGraphicFramePr>
          <p:nvPr>
            <p:ph idx="4294967295"/>
            <p:extLst>
              <p:ext uri="{D42A27DB-BD31-4B8C-83A1-F6EECF244321}">
                <p14:modId xmlns:p14="http://schemas.microsoft.com/office/powerpoint/2010/main" val="3536682072"/>
              </p:ext>
            </p:extLst>
          </p:nvPr>
        </p:nvGraphicFramePr>
        <p:xfrm>
          <a:off x="1050304" y="1412875"/>
          <a:ext cx="7050088" cy="4122738"/>
        </p:xfrm>
        <a:graphic>
          <a:graphicData uri="http://schemas.openxmlformats.org/presentationml/2006/ole">
            <mc:AlternateContent xmlns:mc="http://schemas.openxmlformats.org/markup-compatibility/2006">
              <mc:Choice xmlns:v="urn:schemas-microsoft-com:vml" Requires="v">
                <p:oleObj spid="_x0000_s55382" name="Chart" r:id="rId4" imgW="6791376" imgH="3867127" progId="MSGraph.Chart.8">
                  <p:embed followColorScheme="full"/>
                </p:oleObj>
              </mc:Choice>
              <mc:Fallback>
                <p:oleObj name="Chart" r:id="rId4" imgW="6791376" imgH="3867127" progId="MSGraph.Chart.8">
                  <p:embed followColorScheme="full"/>
                  <p:pic>
                    <p:nvPicPr>
                      <p:cNvPr id="0" name="Picture 8"/>
                      <p:cNvPicPr>
                        <a:picLocks noChangeAspect="1" noChangeArrowheads="1"/>
                      </p:cNvPicPr>
                      <p:nvPr/>
                    </p:nvPicPr>
                    <p:blipFill>
                      <a:blip r:embed="rId5"/>
                      <a:srcRect/>
                      <a:stretch>
                        <a:fillRect/>
                      </a:stretch>
                    </p:blipFill>
                    <p:spPr bwMode="auto">
                      <a:xfrm>
                        <a:off x="1050304" y="1412875"/>
                        <a:ext cx="7050088" cy="4122738"/>
                      </a:xfrm>
                      <a:prstGeom prst="rect">
                        <a:avLst/>
                      </a:prstGeom>
                      <a:solidFill>
                        <a:schemeClr val="bg1">
                          <a:lumMod val="95000"/>
                        </a:schemeClr>
                      </a:solidFill>
                      <a:extLst/>
                    </p:spPr>
                  </p:pic>
                </p:oleObj>
              </mc:Fallback>
            </mc:AlternateContent>
          </a:graphicData>
        </a:graphic>
      </p:graphicFrame>
      <p:sp>
        <p:nvSpPr>
          <p:cNvPr id="55302" name="Text Box 7"/>
          <p:cNvSpPr txBox="1">
            <a:spLocks noChangeArrowheads="1"/>
          </p:cNvSpPr>
          <p:nvPr/>
        </p:nvSpPr>
        <p:spPr bwMode="auto">
          <a:xfrm>
            <a:off x="971600" y="5719028"/>
            <a:ext cx="7200800" cy="446276"/>
          </a:xfrm>
          <a:prstGeom prst="rect">
            <a:avLst/>
          </a:prstGeom>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EG" sz="2300" b="1" dirty="0">
                <a:latin typeface="Sakkal Majalla" pitchFamily="2" charset="-78"/>
                <a:cs typeface="Sakkal Majalla" pitchFamily="2" charset="-78"/>
              </a:rPr>
              <a:t>النسبة المئوية من النساء المتزوجات سن 15-49 وتستخدمن وسائل تنظيم الأسرة</a:t>
            </a:r>
            <a:endParaRPr lang="fr-FR" sz="2300" b="1" dirty="0">
              <a:latin typeface="Sakkal Majalla" pitchFamily="2" charset="-78"/>
              <a:cs typeface="Sakkal Majalla" pitchFamily="2" charset="-78"/>
            </a:endParaRP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404664"/>
            <a:ext cx="8229600" cy="576064"/>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anchor="ctr">
            <a:noAutofit/>
            <a:scene3d>
              <a:camera prst="orthographicFront"/>
              <a:lightRig rig="soft" dir="t"/>
            </a:scene3d>
            <a:sp3d prstMaterial="softEdge">
              <a:bevelT w="25400" h="25400"/>
            </a:sp3d>
          </a:bodyPr>
          <a:lstStyle/>
          <a:p>
            <a:pPr algn="ctr" eaLnBrk="1" fontAlgn="auto" hangingPunct="1">
              <a:spcAft>
                <a:spcPts val="0"/>
              </a:spcAft>
            </a:pPr>
            <a:r>
              <a:rPr lang="ar-EG" sz="3800" b="1" dirty="0">
                <a:solidFill>
                  <a:schemeClr val="tx1"/>
                </a:solidFill>
                <a:latin typeface="Sakkal Majalla" pitchFamily="2" charset="-78"/>
                <a:cs typeface="Sakkal Majalla" pitchFamily="2" charset="-78"/>
              </a:rPr>
              <a:t>مصادر الحصول على وسائل تنظيم الأسرة الحديثة </a:t>
            </a:r>
            <a:endParaRPr lang="en-US" sz="3800" b="1" dirty="0">
              <a:solidFill>
                <a:schemeClr val="tx1"/>
              </a:solidFill>
              <a:latin typeface="Sakkal Majalla" pitchFamily="2" charset="-78"/>
              <a:cs typeface="Sakkal Majalla" pitchFamily="2" charset="-78"/>
            </a:endParaRPr>
          </a:p>
        </p:txBody>
      </p:sp>
      <p:sp>
        <p:nvSpPr>
          <p:cNvPr id="6149"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3D2197A-39DA-458D-9F86-2C5D43325505}" type="slidenum">
              <a:rPr lang="ar-SA" smtClean="0">
                <a:solidFill>
                  <a:schemeClr val="bg1"/>
                </a:solidFill>
              </a:rPr>
              <a:pPr fontAlgn="base">
                <a:spcBef>
                  <a:spcPct val="0"/>
                </a:spcBef>
                <a:spcAft>
                  <a:spcPct val="0"/>
                </a:spcAft>
                <a:defRPr/>
              </a:pPr>
              <a:t>38</a:t>
            </a:fld>
            <a:endParaRPr lang="en-US" smtClean="0">
              <a:solidFill>
                <a:schemeClr val="bg1"/>
              </a:solidFill>
            </a:endParaRPr>
          </a:p>
        </p:txBody>
      </p:sp>
      <p:sp>
        <p:nvSpPr>
          <p:cNvPr id="56324" name="Rectangle 4"/>
          <p:cNvSpPr>
            <a:spLocks noChangeArrowheads="1"/>
          </p:cNvSpPr>
          <p:nvPr/>
        </p:nvSpPr>
        <p:spPr bwMode="auto">
          <a:xfrm>
            <a:off x="1241251" y="5157192"/>
            <a:ext cx="6715125" cy="828432"/>
          </a:xfrm>
          <a:prstGeom prst="rect">
            <a:avLst/>
          </a:prstGeom>
          <a:extLst/>
        </p:spPr>
        <p:txBody>
          <a:bodyPr lIns="90488" tIns="44450" rIns="90488" bIns="44450">
            <a:spAutoFit/>
          </a:bodyPr>
          <a:lstStyle/>
          <a:p>
            <a:pPr algn="ctr"/>
            <a:r>
              <a:rPr lang="ar-EG" sz="2400" b="1" dirty="0">
                <a:latin typeface="Sakkal Majalla" pitchFamily="2" charset="-78"/>
                <a:cs typeface="Sakkal Majalla" pitchFamily="2" charset="-78"/>
              </a:rPr>
              <a:t>التوزيع النسبى للمستخدمات الحاليات للوسائل الحديثة حسب مصدر الحصول على الوسيلة</a:t>
            </a:r>
            <a:endParaRPr lang="en-US" sz="2400" b="1" dirty="0">
              <a:latin typeface="Sakkal Majalla" pitchFamily="2" charset="-78"/>
              <a:cs typeface="Sakkal Majalla" pitchFamily="2" charset="-78"/>
            </a:endParaRPr>
          </a:p>
        </p:txBody>
      </p:sp>
      <p:graphicFrame>
        <p:nvGraphicFramePr>
          <p:cNvPr id="56325" name="Object 4"/>
          <p:cNvGraphicFramePr>
            <a:graphicFrameLocks noGrp="1" noChangeAspect="1"/>
          </p:cNvGraphicFramePr>
          <p:nvPr>
            <p:extLst>
              <p:ext uri="{D42A27DB-BD31-4B8C-83A1-F6EECF244321}">
                <p14:modId xmlns:p14="http://schemas.microsoft.com/office/powerpoint/2010/main" val="2714577424"/>
              </p:ext>
            </p:extLst>
          </p:nvPr>
        </p:nvGraphicFramePr>
        <p:xfrm>
          <a:off x="1043608" y="1412776"/>
          <a:ext cx="7056784" cy="3600400"/>
        </p:xfrm>
        <a:graphic>
          <a:graphicData uri="http://schemas.openxmlformats.org/presentationml/2006/ole">
            <mc:AlternateContent xmlns:mc="http://schemas.openxmlformats.org/markup-compatibility/2006">
              <mc:Choice xmlns:v="urn:schemas-microsoft-com:vml" Requires="v">
                <p:oleObj spid="_x0000_s56404" name="Worksheet" r:id="rId4" imgW="6115151" imgH="2771806" progId="Excel.Sheet.8">
                  <p:embed/>
                </p:oleObj>
              </mc:Choice>
              <mc:Fallback>
                <p:oleObj name="Worksheet" r:id="rId4" imgW="6115151" imgH="2771806" progId="Excel.Sheet.8">
                  <p:embed/>
                  <p:pic>
                    <p:nvPicPr>
                      <p:cNvPr id="0" name="Picture 7"/>
                      <p:cNvPicPr>
                        <a:picLocks noGrp="1" noChangeAspect="1" noChangeArrowheads="1"/>
                      </p:cNvPicPr>
                      <p:nvPr/>
                    </p:nvPicPr>
                    <p:blipFill>
                      <a:blip r:embed="rId5">
                        <a:extLst/>
                      </a:blip>
                      <a:srcRect/>
                      <a:stretch>
                        <a:fillRect/>
                      </a:stretch>
                    </p:blipFill>
                    <p:spPr bwMode="auto">
                      <a:xfrm>
                        <a:off x="1043608" y="1412776"/>
                        <a:ext cx="7056784" cy="3600400"/>
                      </a:xfrm>
                      <a:prstGeom prst="rect">
                        <a:avLst/>
                      </a:prstGeom>
                      <a:solidFill>
                        <a:schemeClr val="bg1">
                          <a:lumMod val="95000"/>
                        </a:schemeClr>
                      </a:solidFill>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21" name="Rectangle 17"/>
          <p:cNvSpPr>
            <a:spLocks noGrp="1" noChangeArrowheads="1"/>
          </p:cNvSpPr>
          <p:nvPr>
            <p:ph type="title"/>
          </p:nvPr>
        </p:nvSpPr>
        <p:spPr>
          <a:xfrm>
            <a:off x="642910" y="404664"/>
            <a:ext cx="7858180" cy="648072"/>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anchor="ctr">
            <a:noAutofit/>
            <a:scene3d>
              <a:camera prst="orthographicFront"/>
              <a:lightRig rig="soft" dir="t"/>
            </a:scene3d>
            <a:sp3d prstMaterial="softEdge">
              <a:bevelT w="25400" h="25400"/>
            </a:sp3d>
          </a:bodyPr>
          <a:lstStyle/>
          <a:p>
            <a:pPr algn="ctr" eaLnBrk="1" fontAlgn="auto" hangingPunct="1">
              <a:spcAft>
                <a:spcPts val="0"/>
              </a:spcAft>
            </a:pPr>
            <a:r>
              <a:rPr lang="ar-EG" sz="3800" b="1" dirty="0">
                <a:solidFill>
                  <a:schemeClr val="tx1"/>
                </a:solidFill>
                <a:latin typeface="Sakkal Majalla" pitchFamily="2" charset="-78"/>
                <a:cs typeface="Sakkal Majalla" pitchFamily="2" charset="-78"/>
              </a:rPr>
              <a:t>المعرفة بتنظيم الأسرة </a:t>
            </a:r>
            <a:endParaRPr lang="en-US" sz="3800" b="1" dirty="0">
              <a:solidFill>
                <a:schemeClr val="tx1"/>
              </a:solidFill>
              <a:latin typeface="Sakkal Majalla" pitchFamily="2" charset="-78"/>
              <a:cs typeface="Sakkal Majalla" pitchFamily="2" charset="-78"/>
            </a:endParaRPr>
          </a:p>
        </p:txBody>
      </p:sp>
      <p:sp>
        <p:nvSpPr>
          <p:cNvPr id="57347" name="Rectangle 18"/>
          <p:cNvSpPr>
            <a:spLocks noGrp="1" noChangeArrowheads="1"/>
          </p:cNvSpPr>
          <p:nvPr>
            <p:ph idx="1"/>
          </p:nvPr>
        </p:nvSpPr>
        <p:spPr>
          <a:xfrm>
            <a:off x="827088" y="1571625"/>
            <a:ext cx="7777162" cy="2721472"/>
          </a:xfrm>
        </p:spPr>
        <p:txBody>
          <a:bodyPr/>
          <a:lstStyle/>
          <a:p>
            <a:pPr marL="355600" indent="-355600" eaLnBrk="1" hangingPunct="1">
              <a:spcAft>
                <a:spcPts val="1200"/>
              </a:spcAft>
              <a:buClrTx/>
              <a:buSzPct val="70000"/>
              <a:buFont typeface="Wingdings" pitchFamily="2" charset="2"/>
              <a:buChar char="§"/>
            </a:pPr>
            <a:r>
              <a:rPr lang="ar-EG" sz="3600" dirty="0" smtClean="0">
                <a:latin typeface="Sakkal Majalla" pitchFamily="2" charset="-78"/>
                <a:cs typeface="Sakkal Majalla" pitchFamily="2" charset="-78"/>
              </a:rPr>
              <a:t>كل النساء المصريات المتزوجات لديهن معرفة أولية عن تنظيم الأسرة</a:t>
            </a:r>
          </a:p>
          <a:p>
            <a:pPr marL="355600" indent="-355600" eaLnBrk="1" hangingPunct="1">
              <a:spcAft>
                <a:spcPts val="1200"/>
              </a:spcAft>
              <a:buClrTx/>
              <a:buSzPct val="70000"/>
              <a:buFont typeface="Wingdings" pitchFamily="2" charset="2"/>
              <a:buChar char="§"/>
            </a:pPr>
            <a:r>
              <a:rPr lang="ar-EG" sz="3600" dirty="0" smtClean="0">
                <a:latin typeface="Sakkal Majalla" pitchFamily="2" charset="-78"/>
                <a:cs typeface="Sakkal Majalla" pitchFamily="2" charset="-78"/>
              </a:rPr>
              <a:t>كل النساء تقريبا يعرفن عن حبوب منع الحمل واللولب والحقن</a:t>
            </a:r>
            <a:endParaRPr lang="en-US" sz="3600" dirty="0" smtClean="0">
              <a:latin typeface="Sakkal Majalla" pitchFamily="2" charset="-78"/>
              <a:cs typeface="Sakkal Majalla" pitchFamily="2" charset="-78"/>
            </a:endParaRPr>
          </a:p>
        </p:txBody>
      </p:sp>
      <p:sp>
        <p:nvSpPr>
          <p:cNvPr id="58372"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CD57E70-7506-45A6-BB3E-646623EF20F3}" type="slidenum">
              <a:rPr lang="ar-EG" smtClean="0"/>
              <a:pPr fontAlgn="base">
                <a:spcBef>
                  <a:spcPct val="0"/>
                </a:spcBef>
                <a:spcAft>
                  <a:spcPct val="0"/>
                </a:spcAft>
                <a:defRPr/>
              </a:pPr>
              <a:t>39</a:t>
            </a:fld>
            <a:endParaRPr lang="en-US" smtClean="0">
              <a:cs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85E266E-F943-4948-BB76-5FEC3875E03E}" type="slidenum">
              <a:rPr lang="ar-EG" smtClean="0"/>
              <a:pPr>
                <a:defRPr/>
              </a:pPr>
              <a:t>4</a:t>
            </a:fld>
            <a:endParaRPr lang="ar-EG"/>
          </a:p>
        </p:txBody>
      </p:sp>
      <p:sp>
        <p:nvSpPr>
          <p:cNvPr id="13314" name="Content Placeholder 1"/>
          <p:cNvSpPr>
            <a:spLocks noGrp="1"/>
          </p:cNvSpPr>
          <p:nvPr>
            <p:ph idx="4294967295"/>
          </p:nvPr>
        </p:nvSpPr>
        <p:spPr>
          <a:xfrm>
            <a:off x="611560" y="1214439"/>
            <a:ext cx="7801004" cy="4878858"/>
          </a:xfrm>
        </p:spPr>
        <p:txBody>
          <a:bodyPr>
            <a:normAutofit fontScale="92500"/>
          </a:bodyPr>
          <a:lstStyle/>
          <a:p>
            <a:pPr marL="538163" indent="-363538" eaLnBrk="1" hangingPunct="1">
              <a:lnSpc>
                <a:spcPts val="4700"/>
              </a:lnSpc>
              <a:buClrTx/>
              <a:buSzPct val="75000"/>
              <a:buFont typeface="+mj-lt"/>
              <a:buAutoNum type="arabicParenR"/>
              <a:defRPr/>
            </a:pPr>
            <a:r>
              <a:rPr lang="ar-EG" sz="3600" dirty="0">
                <a:latin typeface="Sakkal Majalla" pitchFamily="2" charset="-78"/>
                <a:ea typeface="Calibri" pitchFamily="34" charset="0"/>
                <a:cs typeface="Sakkal Majalla" pitchFamily="2" charset="-78"/>
              </a:rPr>
              <a:t>التعرف علي ومناقشة الوضع السكاني في مصر</a:t>
            </a:r>
          </a:p>
          <a:p>
            <a:pPr marL="538163" indent="-363538" eaLnBrk="1" hangingPunct="1">
              <a:lnSpc>
                <a:spcPts val="4700"/>
              </a:lnSpc>
              <a:buClrTx/>
              <a:buSzPct val="75000"/>
              <a:buFont typeface="+mj-lt"/>
              <a:buAutoNum type="arabicParenR"/>
              <a:defRPr/>
            </a:pPr>
            <a:r>
              <a:rPr lang="ar-EG" sz="3600" dirty="0">
                <a:latin typeface="Sakkal Majalla" pitchFamily="2" charset="-78"/>
                <a:ea typeface="Calibri" pitchFamily="34" charset="0"/>
                <a:cs typeface="Sakkal Majalla" pitchFamily="2" charset="-78"/>
              </a:rPr>
              <a:t>التعرف علي بعض منهجيات السيطرة علي النمو السكاني</a:t>
            </a:r>
          </a:p>
          <a:p>
            <a:pPr marL="538163" indent="-363538" eaLnBrk="1" hangingPunct="1">
              <a:lnSpc>
                <a:spcPts val="4700"/>
              </a:lnSpc>
              <a:buClrTx/>
              <a:buSzPct val="75000"/>
              <a:buFont typeface="+mj-lt"/>
              <a:buAutoNum type="arabicParenR"/>
              <a:defRPr/>
            </a:pPr>
            <a:r>
              <a:rPr lang="ar-EG" sz="3600" dirty="0">
                <a:latin typeface="Sakkal Majalla" pitchFamily="2" charset="-78"/>
                <a:ea typeface="Calibri" pitchFamily="34" charset="0"/>
                <a:cs typeface="Sakkal Majalla" pitchFamily="2" charset="-78"/>
              </a:rPr>
              <a:t>وصف فوائد تطبيق برامج تنظيم الأسرة</a:t>
            </a:r>
          </a:p>
          <a:p>
            <a:pPr marL="538163" indent="-363538" eaLnBrk="1" hangingPunct="1">
              <a:lnSpc>
                <a:spcPts val="4700"/>
              </a:lnSpc>
              <a:buClrTx/>
              <a:buSzPct val="75000"/>
              <a:buFont typeface="+mj-lt"/>
              <a:buAutoNum type="arabicParenR"/>
              <a:defRPr/>
            </a:pPr>
            <a:r>
              <a:rPr lang="ar-EG" sz="3600" dirty="0">
                <a:latin typeface="Sakkal Majalla" pitchFamily="2" charset="-78"/>
                <a:ea typeface="Calibri" pitchFamily="34" charset="0"/>
                <a:cs typeface="Sakkal Majalla" pitchFamily="2" charset="-78"/>
              </a:rPr>
              <a:t>استعراض الاحتياجات غير الملباة لتنظيم الأسرة</a:t>
            </a:r>
          </a:p>
          <a:p>
            <a:pPr marL="538163" indent="-363538" eaLnBrk="1" hangingPunct="1">
              <a:lnSpc>
                <a:spcPts val="4700"/>
              </a:lnSpc>
              <a:buClrTx/>
              <a:buSzPct val="75000"/>
              <a:buFont typeface="+mj-lt"/>
              <a:buAutoNum type="arabicParenR"/>
              <a:defRPr/>
            </a:pPr>
            <a:r>
              <a:rPr lang="ar-EG" sz="3600" dirty="0">
                <a:latin typeface="Sakkal Majalla" pitchFamily="2" charset="-78"/>
                <a:ea typeface="Calibri" pitchFamily="34" charset="0"/>
                <a:cs typeface="Sakkal Majalla" pitchFamily="2" charset="-78"/>
              </a:rPr>
              <a:t>استعراض الموقف الحالي من استخدام وسائل تنظيم الأسرة</a:t>
            </a:r>
          </a:p>
          <a:p>
            <a:pPr marL="538163" indent="-363538" eaLnBrk="1" hangingPunct="1">
              <a:lnSpc>
                <a:spcPts val="4700"/>
              </a:lnSpc>
              <a:buClrTx/>
              <a:buSzPct val="75000"/>
              <a:buFont typeface="+mj-lt"/>
              <a:buAutoNum type="arabicParenR"/>
              <a:defRPr/>
            </a:pPr>
            <a:r>
              <a:rPr lang="ar-EG" sz="3600" dirty="0">
                <a:latin typeface="Sakkal Majalla" pitchFamily="2" charset="-78"/>
                <a:ea typeface="Calibri" pitchFamily="34" charset="0"/>
                <a:cs typeface="Sakkal Majalla" pitchFamily="2" charset="-78"/>
              </a:rPr>
              <a:t>التعرف علي بعض المفاهيم الإكلينيكية المتعلقة بخدمات تنظيم الأسرة </a:t>
            </a:r>
          </a:p>
        </p:txBody>
      </p:sp>
      <p:sp>
        <p:nvSpPr>
          <p:cNvPr id="7" name="Title 2"/>
          <p:cNvSpPr txBox="1">
            <a:spLocks/>
          </p:cNvSpPr>
          <p:nvPr/>
        </p:nvSpPr>
        <p:spPr>
          <a:xfrm>
            <a:off x="428596" y="357166"/>
            <a:ext cx="8229600" cy="551554"/>
          </a:xfrm>
          <a:prstGeom prst="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anchor="ctr">
            <a:noAutofit/>
            <a:scene3d>
              <a:camera prst="orthographicFront"/>
              <a:lightRig rig="soft" dir="t"/>
            </a:scene3d>
            <a:sp3d prstMaterial="softEdge">
              <a:bevelT w="25400" h="25400"/>
            </a:sp3d>
          </a:bodyPr>
          <a:lstStyle>
            <a:defPPr>
              <a:defRPr lang="ar-EG"/>
            </a:defPPr>
            <a:lvl1pPr algn="ctr" eaLnBrk="1" fontAlgn="auto" hangingPunct="1">
              <a:spcAft>
                <a:spcPts val="0"/>
              </a:spcAft>
              <a:defRPr sz="3800" b="1">
                <a:effectLst>
                  <a:outerShdw blurRad="31750" dist="25400" dir="5400000" algn="tl" rotWithShape="0">
                    <a:srgbClr val="000000">
                      <a:alpha val="25000"/>
                    </a:srgbClr>
                  </a:outerShdw>
                </a:effectLst>
                <a:latin typeface="Sakkal Majalla" pitchFamily="2" charset="-78"/>
                <a:ea typeface="+mj-ea"/>
                <a:cs typeface="Sakkal Majalla" pitchFamily="2" charset="-78"/>
              </a:defRPr>
            </a:lvl1pPr>
            <a:lvl2pPr algn="ctr" eaLnBrk="0" hangingPunct="0">
              <a:defRPr sz="4300" b="1">
                <a:solidFill>
                  <a:schemeClr val="tx2"/>
                </a:solidFill>
                <a:latin typeface="Microsoft Uighur" pitchFamily="2" charset="-78"/>
                <a:cs typeface="Microsoft Uighur" pitchFamily="2" charset="-78"/>
              </a:defRPr>
            </a:lvl2pPr>
            <a:lvl3pPr algn="ctr" eaLnBrk="0" hangingPunct="0">
              <a:defRPr sz="4300" b="1">
                <a:solidFill>
                  <a:schemeClr val="tx2"/>
                </a:solidFill>
                <a:latin typeface="Microsoft Uighur" pitchFamily="2" charset="-78"/>
                <a:cs typeface="Microsoft Uighur" pitchFamily="2" charset="-78"/>
              </a:defRPr>
            </a:lvl3pPr>
            <a:lvl4pPr algn="ctr" eaLnBrk="0" hangingPunct="0">
              <a:defRPr sz="4300" b="1">
                <a:solidFill>
                  <a:schemeClr val="tx2"/>
                </a:solidFill>
                <a:latin typeface="Microsoft Uighur" pitchFamily="2" charset="-78"/>
                <a:cs typeface="Microsoft Uighur" pitchFamily="2" charset="-78"/>
              </a:defRPr>
            </a:lvl4pPr>
            <a:lvl5pPr algn="ctr" eaLnBrk="0" hangingPunct="0">
              <a:defRPr sz="4300" b="1">
                <a:solidFill>
                  <a:schemeClr val="tx2"/>
                </a:solidFill>
                <a:latin typeface="Microsoft Uighur" pitchFamily="2" charset="-78"/>
                <a:cs typeface="Microsoft Uighur" pitchFamily="2" charset="-78"/>
              </a:defRPr>
            </a:lvl5pPr>
            <a:lvl6pPr marL="457200" algn="ctr" fontAlgn="base">
              <a:spcBef>
                <a:spcPct val="0"/>
              </a:spcBef>
              <a:spcAft>
                <a:spcPct val="0"/>
              </a:spcAft>
              <a:defRPr sz="4300" b="1">
                <a:solidFill>
                  <a:schemeClr val="tx2"/>
                </a:solidFill>
                <a:latin typeface="Microsoft Uighur" pitchFamily="2" charset="-78"/>
                <a:cs typeface="Microsoft Uighur" pitchFamily="2" charset="-78"/>
              </a:defRPr>
            </a:lvl6pPr>
            <a:lvl7pPr marL="914400" algn="ctr" fontAlgn="base">
              <a:spcBef>
                <a:spcPct val="0"/>
              </a:spcBef>
              <a:spcAft>
                <a:spcPct val="0"/>
              </a:spcAft>
              <a:defRPr sz="4300" b="1">
                <a:solidFill>
                  <a:schemeClr val="tx2"/>
                </a:solidFill>
                <a:latin typeface="Microsoft Uighur" pitchFamily="2" charset="-78"/>
                <a:cs typeface="Microsoft Uighur" pitchFamily="2" charset="-78"/>
              </a:defRPr>
            </a:lvl7pPr>
            <a:lvl8pPr marL="1371600" algn="ctr" fontAlgn="base">
              <a:spcBef>
                <a:spcPct val="0"/>
              </a:spcBef>
              <a:spcAft>
                <a:spcPct val="0"/>
              </a:spcAft>
              <a:defRPr sz="4300" b="1">
                <a:solidFill>
                  <a:schemeClr val="tx2"/>
                </a:solidFill>
                <a:latin typeface="Microsoft Uighur" pitchFamily="2" charset="-78"/>
                <a:cs typeface="Microsoft Uighur" pitchFamily="2" charset="-78"/>
              </a:defRPr>
            </a:lvl8pPr>
            <a:lvl9pPr marL="1828800" algn="ctr" fontAlgn="base">
              <a:spcBef>
                <a:spcPct val="0"/>
              </a:spcBef>
              <a:spcAft>
                <a:spcPct val="0"/>
              </a:spcAft>
              <a:defRPr sz="4300" b="1">
                <a:solidFill>
                  <a:schemeClr val="tx2"/>
                </a:solidFill>
                <a:latin typeface="Microsoft Uighur" pitchFamily="2" charset="-78"/>
                <a:cs typeface="Microsoft Uighur" pitchFamily="2" charset="-78"/>
              </a:defRPr>
            </a:lvl9pPr>
          </a:lstStyle>
          <a:p>
            <a:r>
              <a:rPr lang="ar-EG" dirty="0">
                <a:effectLst/>
              </a:rPr>
              <a:t>أهداف الجلسة التدريبية</a:t>
            </a:r>
          </a:p>
        </p:txBody>
      </p:sp>
    </p:spTree>
    <p:extLst>
      <p:ext uri="{BB962C8B-B14F-4D97-AF65-F5344CB8AC3E}">
        <p14:creationId xmlns:p14="http://schemas.microsoft.com/office/powerpoint/2010/main" val="298787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 calcmode="lin" valueType="num">
                                      <p:cBhvr additive="base">
                                        <p:cTn id="7" dur="10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33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4">
                                            <p:txEl>
                                              <p:pRg st="1" end="1"/>
                                            </p:txEl>
                                          </p:spTgt>
                                        </p:tgtEl>
                                        <p:attrNameLst>
                                          <p:attrName>style.visibility</p:attrName>
                                        </p:attrNameLst>
                                      </p:cBhvr>
                                      <p:to>
                                        <p:strVal val="visible"/>
                                      </p:to>
                                    </p:set>
                                    <p:anim calcmode="lin" valueType="num">
                                      <p:cBhvr additive="base">
                                        <p:cTn id="13" dur="10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33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4">
                                            <p:txEl>
                                              <p:pRg st="2" end="2"/>
                                            </p:txEl>
                                          </p:spTgt>
                                        </p:tgtEl>
                                        <p:attrNameLst>
                                          <p:attrName>style.visibility</p:attrName>
                                        </p:attrNameLst>
                                      </p:cBhvr>
                                      <p:to>
                                        <p:strVal val="visible"/>
                                      </p:to>
                                    </p:set>
                                    <p:anim calcmode="lin" valueType="num">
                                      <p:cBhvr additive="base">
                                        <p:cTn id="19" dur="10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33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14">
                                            <p:txEl>
                                              <p:pRg st="3" end="3"/>
                                            </p:txEl>
                                          </p:spTgt>
                                        </p:tgtEl>
                                        <p:attrNameLst>
                                          <p:attrName>style.visibility</p:attrName>
                                        </p:attrNameLst>
                                      </p:cBhvr>
                                      <p:to>
                                        <p:strVal val="visible"/>
                                      </p:to>
                                    </p:set>
                                    <p:anim calcmode="lin" valueType="num">
                                      <p:cBhvr additive="base">
                                        <p:cTn id="25" dur="10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33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314">
                                            <p:txEl>
                                              <p:pRg st="4" end="4"/>
                                            </p:txEl>
                                          </p:spTgt>
                                        </p:tgtEl>
                                        <p:attrNameLst>
                                          <p:attrName>style.visibility</p:attrName>
                                        </p:attrNameLst>
                                      </p:cBhvr>
                                      <p:to>
                                        <p:strVal val="visible"/>
                                      </p:to>
                                    </p:set>
                                    <p:anim calcmode="lin" valueType="num">
                                      <p:cBhvr additive="base">
                                        <p:cTn id="31" dur="1000" fill="hold"/>
                                        <p:tgtEl>
                                          <p:spTgt spid="13314">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33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314">
                                            <p:txEl>
                                              <p:pRg st="5" end="5"/>
                                            </p:txEl>
                                          </p:spTgt>
                                        </p:tgtEl>
                                        <p:attrNameLst>
                                          <p:attrName>style.visibility</p:attrName>
                                        </p:attrNameLst>
                                      </p:cBhvr>
                                      <p:to>
                                        <p:strVal val="visible"/>
                                      </p:to>
                                    </p:set>
                                    <p:anim calcmode="lin" valueType="num">
                                      <p:cBhvr additive="base">
                                        <p:cTn id="37" dur="1000" fill="hold"/>
                                        <p:tgtEl>
                                          <p:spTgt spid="13314">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33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3528" y="404664"/>
            <a:ext cx="8568952" cy="648072"/>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anchor="ctr">
            <a:noAutofit/>
            <a:scene3d>
              <a:camera prst="orthographicFront"/>
              <a:lightRig rig="soft" dir="t"/>
            </a:scene3d>
            <a:sp3d prstMaterial="softEdge">
              <a:bevelT w="25400" h="25400"/>
            </a:sp3d>
          </a:bodyPr>
          <a:lstStyle/>
          <a:p>
            <a:pPr algn="ctr" eaLnBrk="1" fontAlgn="auto" hangingPunct="1">
              <a:spcAft>
                <a:spcPts val="0"/>
              </a:spcAft>
            </a:pPr>
            <a:r>
              <a:rPr lang="ar-EG" sz="3800" b="1" dirty="0">
                <a:solidFill>
                  <a:schemeClr val="tx1"/>
                </a:solidFill>
                <a:latin typeface="Sakkal Majalla" pitchFamily="2" charset="-78"/>
                <a:cs typeface="Sakkal Majalla" pitchFamily="2" charset="-78"/>
              </a:rPr>
              <a:t>بعض الملاحظات القانونية على وسائل منع الحمل في مصر</a:t>
            </a:r>
            <a:endParaRPr lang="en-US" sz="3800" b="1" dirty="0">
              <a:solidFill>
                <a:schemeClr val="tx1"/>
              </a:solidFill>
              <a:latin typeface="Sakkal Majalla" pitchFamily="2" charset="-78"/>
              <a:cs typeface="Sakkal Majalla" pitchFamily="2" charset="-78"/>
            </a:endParaRPr>
          </a:p>
        </p:txBody>
      </p:sp>
      <p:sp>
        <p:nvSpPr>
          <p:cNvPr id="58371" name="Rectangle 3"/>
          <p:cNvSpPr>
            <a:spLocks noGrp="1" noChangeArrowheads="1"/>
          </p:cNvSpPr>
          <p:nvPr>
            <p:ph idx="1"/>
          </p:nvPr>
        </p:nvSpPr>
        <p:spPr>
          <a:xfrm>
            <a:off x="467544" y="1484784"/>
            <a:ext cx="8208144" cy="4392488"/>
          </a:xfrm>
        </p:spPr>
        <p:txBody>
          <a:bodyPr>
            <a:noAutofit/>
          </a:bodyPr>
          <a:lstStyle/>
          <a:p>
            <a:pPr marL="355600" indent="-355600" algn="just" eaLnBrk="1" hangingPunct="1">
              <a:lnSpc>
                <a:spcPts val="3800"/>
              </a:lnSpc>
              <a:spcAft>
                <a:spcPts val="1200"/>
              </a:spcAft>
              <a:buClr>
                <a:srgbClr val="191966"/>
              </a:buClr>
              <a:buSzPct val="77000"/>
              <a:buFont typeface="Wingdings" pitchFamily="2" charset="2"/>
              <a:buChar char="§"/>
              <a:tabLst>
                <a:tab pos="979488" algn="l"/>
                <a:tab pos="2155825" algn="l"/>
              </a:tabLst>
            </a:pPr>
            <a:r>
              <a:rPr lang="ar-EG" sz="3600" dirty="0" smtClean="0">
                <a:latin typeface="Sakkal Majalla" pitchFamily="2" charset="-78"/>
                <a:cs typeface="Sakkal Majalla" pitchFamily="2" charset="-78"/>
              </a:rPr>
              <a:t>القانون المصري يمنع الإجهاض المتعمد، إلا إذا كانت حياة الأم في خطر وشيك</a:t>
            </a:r>
          </a:p>
          <a:p>
            <a:pPr marL="355600" indent="-355600" algn="just" eaLnBrk="1" hangingPunct="1">
              <a:lnSpc>
                <a:spcPts val="3800"/>
              </a:lnSpc>
              <a:spcAft>
                <a:spcPts val="1200"/>
              </a:spcAft>
              <a:buClr>
                <a:srgbClr val="191966"/>
              </a:buClr>
              <a:buSzPct val="77000"/>
              <a:buFont typeface="Wingdings" pitchFamily="2" charset="2"/>
              <a:buChar char="§"/>
              <a:tabLst>
                <a:tab pos="979488" algn="l"/>
                <a:tab pos="2155825" algn="l"/>
              </a:tabLst>
            </a:pPr>
            <a:r>
              <a:rPr lang="ar-EG" sz="3600" dirty="0" smtClean="0">
                <a:latin typeface="Sakkal Majalla" pitchFamily="2" charset="-78"/>
                <a:cs typeface="Sakkal Majalla" pitchFamily="2" charset="-78"/>
              </a:rPr>
              <a:t>الطبيب الذي يجري عملية إجهاض غير قانونية يواجه عقوبة تصل إلى السجن لمدة ثلاث سنوات</a:t>
            </a:r>
          </a:p>
          <a:p>
            <a:pPr marL="355600" indent="-355600" algn="just" eaLnBrk="1" hangingPunct="1">
              <a:lnSpc>
                <a:spcPts val="3800"/>
              </a:lnSpc>
              <a:spcAft>
                <a:spcPts val="1200"/>
              </a:spcAft>
              <a:buClr>
                <a:srgbClr val="191966"/>
              </a:buClr>
              <a:buSzPct val="77000"/>
              <a:buFont typeface="Wingdings" pitchFamily="2" charset="2"/>
              <a:buChar char="§"/>
              <a:tabLst>
                <a:tab pos="979488" algn="l"/>
                <a:tab pos="2155825" algn="l"/>
              </a:tabLst>
            </a:pPr>
            <a:r>
              <a:rPr lang="ar-EG" sz="3600" dirty="0" smtClean="0">
                <a:latin typeface="Sakkal Majalla" pitchFamily="2" charset="-78"/>
                <a:cs typeface="Sakkal Majalla" pitchFamily="2" charset="-78"/>
              </a:rPr>
              <a:t>تعقيم الذكور غير مسموح به في مصر</a:t>
            </a:r>
          </a:p>
          <a:p>
            <a:pPr marL="355600" indent="-355600" algn="just" eaLnBrk="1" hangingPunct="1">
              <a:lnSpc>
                <a:spcPts val="3800"/>
              </a:lnSpc>
              <a:spcAft>
                <a:spcPts val="1200"/>
              </a:spcAft>
              <a:buClr>
                <a:srgbClr val="191966"/>
              </a:buClr>
              <a:buSzPct val="77000"/>
              <a:buFont typeface="Wingdings" pitchFamily="2" charset="2"/>
              <a:buChar char="§"/>
              <a:tabLst>
                <a:tab pos="979488" algn="l"/>
                <a:tab pos="2155825" algn="l"/>
              </a:tabLst>
            </a:pPr>
            <a:r>
              <a:rPr lang="ar-EG" sz="3600" dirty="0" smtClean="0">
                <a:latin typeface="Sakkal Majalla" pitchFamily="2" charset="-78"/>
                <a:cs typeface="Sakkal Majalla" pitchFamily="2" charset="-78"/>
              </a:rPr>
              <a:t>تعقيم الإناث مسموح به فقط عندما تعانى المرأة من ظروف صحية تجعل الحمل يمثل خطرا يهدد حياتها</a:t>
            </a:r>
            <a:endParaRPr lang="en-US" sz="3600" dirty="0" smtClean="0">
              <a:latin typeface="Sakkal Majalla" pitchFamily="2" charset="-78"/>
              <a:cs typeface="Sakkal Majalla" pitchFamily="2" charset="-78"/>
            </a:endParaRPr>
          </a:p>
        </p:txBody>
      </p:sp>
      <p:sp>
        <p:nvSpPr>
          <p:cNvPr id="59396"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6551890-D63C-4778-9458-D10DEF7FD6E1}" type="slidenum">
              <a:rPr lang="ar-EG" smtClean="0"/>
              <a:pPr fontAlgn="base">
                <a:spcBef>
                  <a:spcPct val="0"/>
                </a:spcBef>
                <a:spcAft>
                  <a:spcPct val="0"/>
                </a:spcAft>
                <a:defRPr/>
              </a:pPr>
              <a:t>40</a:t>
            </a:fld>
            <a:endParaRPr lang="en-US" smtClean="0">
              <a:cs typeface="Arial" pitchFamily="34"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596" y="2636912"/>
            <a:ext cx="8229600" cy="1006402"/>
          </a:xfrm>
          <a:prstGeom prst="round2DiagRect">
            <a:avLst/>
          </a:prstGeom>
          <a:blipFill>
            <a:blip r:embed="rId2" cstate="print"/>
            <a:tile tx="0" ty="0" sx="100000" sy="100000" flip="none" algn="tl"/>
          </a:blipFill>
        </p:spPr>
        <p:txBody>
          <a:bodyPr>
            <a:normAutofit/>
          </a:bodyPr>
          <a:lstStyle/>
          <a:p>
            <a:pPr algn="ctr" eaLnBrk="1" fontAlgn="auto" hangingPunct="1">
              <a:spcAft>
                <a:spcPts val="0"/>
              </a:spcAft>
              <a:defRPr/>
            </a:pPr>
            <a:r>
              <a:rPr lang="ar-EG" sz="4500" b="1" dirty="0" smtClean="0">
                <a:solidFill>
                  <a:schemeClr val="tx1"/>
                </a:solidFill>
                <a:effectLst/>
                <a:latin typeface="Sakkal Majalla" pitchFamily="2" charset="-78"/>
                <a:cs typeface="Sakkal Majalla" pitchFamily="2" charset="-78"/>
              </a:rPr>
              <a:t>بعض المفاهيم الإكلينيكية الأساسية</a:t>
            </a:r>
            <a:endParaRPr lang="ar-EG" sz="4500" b="1" dirty="0">
              <a:solidFill>
                <a:schemeClr val="tx1"/>
              </a:solidFill>
              <a:effectLst/>
              <a:latin typeface="Sakkal Majalla" pitchFamily="2" charset="-78"/>
              <a:cs typeface="Sakkal Majalla" pitchFamily="2" charset="-78"/>
            </a:endParaRPr>
          </a:p>
        </p:txBody>
      </p:sp>
      <p:sp>
        <p:nvSpPr>
          <p:cNvPr id="60419"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BC73D52-17A9-45E5-9A7D-63FFC3E75569}" type="slidenum">
              <a:rPr lang="ar-EG" smtClean="0"/>
              <a:pPr fontAlgn="base">
                <a:spcBef>
                  <a:spcPct val="0"/>
                </a:spcBef>
                <a:spcAft>
                  <a:spcPct val="0"/>
                </a:spcAft>
                <a:defRPr/>
              </a:pPr>
              <a:t>41</a:t>
            </a:fld>
            <a:endParaRPr lang="ar-EG" smtClean="0"/>
          </a:p>
        </p:txBody>
      </p:sp>
    </p:spTree>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98134"/>
            <a:ext cx="8229600" cy="582594"/>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anchor="ctr">
            <a:noAutofit/>
            <a:scene3d>
              <a:camera prst="orthographicFront"/>
              <a:lightRig rig="soft" dir="t"/>
            </a:scene3d>
            <a:sp3d prstMaterial="softEdge">
              <a:bevelT w="25400" h="25400"/>
            </a:sp3d>
          </a:bodyPr>
          <a:lstStyle/>
          <a:p>
            <a:pPr algn="ctr" eaLnBrk="1" fontAlgn="auto" hangingPunct="1">
              <a:spcAft>
                <a:spcPts val="0"/>
              </a:spcAft>
            </a:pPr>
            <a:r>
              <a:rPr lang="ar-SA" sz="3800" b="1" dirty="0">
                <a:solidFill>
                  <a:schemeClr val="tx1"/>
                </a:solidFill>
                <a:latin typeface="Sakkal Majalla" pitchFamily="2" charset="-78"/>
                <a:cs typeface="Sakkal Majalla" pitchFamily="2" charset="-78"/>
              </a:rPr>
              <a:t>مدي فعالية الوسائل</a:t>
            </a:r>
            <a:endParaRPr lang="en-US" sz="3800" b="1" dirty="0">
              <a:solidFill>
                <a:schemeClr val="tx1"/>
              </a:solidFill>
              <a:latin typeface="Sakkal Majalla" pitchFamily="2" charset="-78"/>
              <a:cs typeface="Sakkal Majalla" pitchFamily="2" charset="-78"/>
            </a:endParaRPr>
          </a:p>
        </p:txBody>
      </p:sp>
      <p:sp>
        <p:nvSpPr>
          <p:cNvPr id="60418" name="Content Placeholder 1"/>
          <p:cNvSpPr>
            <a:spLocks noGrp="1"/>
          </p:cNvSpPr>
          <p:nvPr>
            <p:ph idx="1"/>
          </p:nvPr>
        </p:nvSpPr>
        <p:spPr>
          <a:xfrm>
            <a:off x="5004048" y="1500758"/>
            <a:ext cx="3758382" cy="2936354"/>
          </a:xfrm>
        </p:spPr>
        <p:txBody>
          <a:bodyPr/>
          <a:lstStyle/>
          <a:p>
            <a:pPr marL="84138" indent="11113" algn="just" eaLnBrk="1" hangingPunct="1">
              <a:buFont typeface="Wingdings 3" pitchFamily="18" charset="2"/>
              <a:buNone/>
            </a:pPr>
            <a:r>
              <a:rPr lang="ar-SA" sz="3000" dirty="0" smtClean="0">
                <a:latin typeface="Sakkal Majalla" pitchFamily="2" charset="-78"/>
                <a:cs typeface="Sakkal Majalla" pitchFamily="2" charset="-78"/>
              </a:rPr>
              <a:t>تقاس فعالية الوسيلة بنسبة الأخطاء (حدوث الحمل) التى تحدث </a:t>
            </a:r>
            <a:r>
              <a:rPr lang="ar-EG" sz="3000" dirty="0" smtClean="0">
                <a:latin typeface="Sakkal Majalla" pitchFamily="2" charset="-78"/>
                <a:cs typeface="Sakkal Majalla" pitchFamily="2" charset="-78"/>
              </a:rPr>
              <a:t>مع الاستخدام، أى</a:t>
            </a:r>
            <a:r>
              <a:rPr lang="ar-SA" sz="3000" dirty="0" smtClean="0">
                <a:latin typeface="Sakkal Majalla" pitchFamily="2" charset="-78"/>
                <a:cs typeface="Sakkal Majalla" pitchFamily="2" charset="-78"/>
              </a:rPr>
              <a:t> عدد حالات الحمل </a:t>
            </a:r>
            <a:r>
              <a:rPr lang="ar-EG" sz="3000" dirty="0" smtClean="0">
                <a:latin typeface="Sakkal Majalla" pitchFamily="2" charset="-78"/>
                <a:cs typeface="Sakkal Majalla" pitchFamily="2" charset="-78"/>
              </a:rPr>
              <a:t>لكل 100 (مائة) من  السيدات </a:t>
            </a:r>
            <a:r>
              <a:rPr lang="ar-SA" sz="3000" dirty="0" smtClean="0">
                <a:latin typeface="Sakkal Majalla" pitchFamily="2" charset="-78"/>
                <a:cs typeface="Sakkal Majalla" pitchFamily="2" charset="-78"/>
              </a:rPr>
              <a:t>المستخدمات للوسيلة </a:t>
            </a:r>
            <a:r>
              <a:rPr lang="ar-EG" sz="3000" dirty="0" smtClean="0">
                <a:latin typeface="Sakkal Majalla" pitchFamily="2" charset="-78"/>
                <a:cs typeface="Sakkal Majalla" pitchFamily="2" charset="-78"/>
              </a:rPr>
              <a:t> الواحدة</a:t>
            </a:r>
            <a:r>
              <a:rPr lang="ar-SA" sz="3000" dirty="0" smtClean="0">
                <a:latin typeface="Sakkal Majalla" pitchFamily="2" charset="-78"/>
                <a:cs typeface="Sakkal Majalla" pitchFamily="2" charset="-78"/>
              </a:rPr>
              <a:t> في عام واحد.</a:t>
            </a:r>
            <a:endParaRPr lang="ar-EG" sz="3000" dirty="0" smtClean="0">
              <a:latin typeface="Sakkal Majalla" pitchFamily="2" charset="-78"/>
              <a:cs typeface="Sakkal Majalla" pitchFamily="2" charset="-78"/>
            </a:endParaRPr>
          </a:p>
        </p:txBody>
      </p:sp>
      <p:sp>
        <p:nvSpPr>
          <p:cNvPr id="61445"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4F4F922-3ADF-46CE-ABF9-BA1FE859F84D}" type="slidenum">
              <a:rPr lang="ar-EG" smtClean="0"/>
              <a:pPr fontAlgn="base">
                <a:spcBef>
                  <a:spcPct val="0"/>
                </a:spcBef>
                <a:spcAft>
                  <a:spcPct val="0"/>
                </a:spcAft>
                <a:defRPr/>
              </a:pPr>
              <a:t>42</a:t>
            </a:fld>
            <a:endParaRPr lang="ar-EG" smtClean="0"/>
          </a:p>
        </p:txBody>
      </p:sp>
      <p:pic>
        <p:nvPicPr>
          <p:cNvPr id="4" name="Picture 3" descr="capture2.bmp"/>
          <p:cNvPicPr/>
          <p:nvPr/>
        </p:nvPicPr>
        <p:blipFill>
          <a:blip r:embed="rId3"/>
          <a:stretch>
            <a:fillRect/>
          </a:stretch>
        </p:blipFill>
        <p:spPr>
          <a:xfrm>
            <a:off x="323528" y="1412875"/>
            <a:ext cx="4533081" cy="3672309"/>
          </a:xfrm>
          <a:prstGeom prst="rect">
            <a:avLst/>
          </a:prstGeom>
          <a:ln>
            <a:noFill/>
          </a:ln>
          <a:effectLst>
            <a:softEdge rad="112500"/>
          </a:effectLst>
        </p:spPr>
      </p:pic>
      <p:sp>
        <p:nvSpPr>
          <p:cNvPr id="60422" name="Content Placeholder 1"/>
          <p:cNvSpPr txBox="1">
            <a:spLocks/>
          </p:cNvSpPr>
          <p:nvPr/>
        </p:nvSpPr>
        <p:spPr bwMode="auto">
          <a:xfrm>
            <a:off x="2123728" y="5373936"/>
            <a:ext cx="5256584" cy="1079400"/>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a:lstStyle>
            <a:lvl1pPr marL="84138" indent="1111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sz="3300" b="1" dirty="0">
                <a:latin typeface="Sakkal Majalla" pitchFamily="2" charset="-78"/>
                <a:cs typeface="Sakkal Majalla" pitchFamily="2" charset="-78"/>
              </a:rPr>
              <a:t>غالبا ما ت</a:t>
            </a:r>
            <a:r>
              <a:rPr lang="ar-EG" sz="3300" b="1" dirty="0">
                <a:latin typeface="Sakkal Majalla" pitchFamily="2" charset="-78"/>
                <a:cs typeface="Sakkal Majalla" pitchFamily="2" charset="-78"/>
              </a:rPr>
              <a:t>مثل</a:t>
            </a:r>
            <a:r>
              <a:rPr lang="ar-SA" sz="3300" b="1" dirty="0">
                <a:latin typeface="Sakkal Majalla" pitchFamily="2" charset="-78"/>
                <a:cs typeface="Sakkal Majalla" pitchFamily="2" charset="-78"/>
              </a:rPr>
              <a:t> فعالية الوسيلة أهم اعتبار للسيدة  </a:t>
            </a:r>
            <a:r>
              <a:rPr lang="ar-EG" sz="3300" b="1" dirty="0">
                <a:latin typeface="Sakkal Majalla" pitchFamily="2" charset="-78"/>
                <a:cs typeface="Sakkal Majalla" pitchFamily="2" charset="-78"/>
              </a:rPr>
              <a:t>عند الاختيار بين </a:t>
            </a:r>
            <a:r>
              <a:rPr lang="ar-EG" sz="3300" b="1" dirty="0" smtClean="0">
                <a:latin typeface="Sakkal Majalla" pitchFamily="2" charset="-78"/>
                <a:cs typeface="Sakkal Majalla" pitchFamily="2" charset="-78"/>
              </a:rPr>
              <a:t>الوسائل.</a:t>
            </a:r>
            <a:endParaRPr lang="en-US" sz="3300" dirty="0">
              <a:latin typeface="Sakkal Majalla" pitchFamily="2" charset="-78"/>
              <a:cs typeface="Sakkal Majall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0422"/>
                                        </p:tgtEl>
                                        <p:attrNameLst>
                                          <p:attrName>style.visibility</p:attrName>
                                        </p:attrNameLst>
                                      </p:cBhvr>
                                      <p:to>
                                        <p:strVal val="visible"/>
                                      </p:to>
                                    </p:set>
                                    <p:animEffect transition="in" filter="fade">
                                      <p:cBhvr>
                                        <p:cTn id="7" dur="1000"/>
                                        <p:tgtEl>
                                          <p:spTgt spid="60422"/>
                                        </p:tgtEl>
                                      </p:cBhvr>
                                    </p:animEffect>
                                    <p:anim calcmode="lin" valueType="num">
                                      <p:cBhvr>
                                        <p:cTn id="8" dur="1000" fill="hold"/>
                                        <p:tgtEl>
                                          <p:spTgt spid="60422"/>
                                        </p:tgtEl>
                                        <p:attrNameLst>
                                          <p:attrName>ppt_x</p:attrName>
                                        </p:attrNameLst>
                                      </p:cBhvr>
                                      <p:tavLst>
                                        <p:tav tm="0">
                                          <p:val>
                                            <p:strVal val="#ppt_x"/>
                                          </p:val>
                                        </p:tav>
                                        <p:tav tm="100000">
                                          <p:val>
                                            <p:strVal val="#ppt_x"/>
                                          </p:val>
                                        </p:tav>
                                      </p:tavLst>
                                    </p:anim>
                                    <p:anim calcmode="lin" valueType="num">
                                      <p:cBhvr>
                                        <p:cTn id="9" dur="1000" fill="hold"/>
                                        <p:tgtEl>
                                          <p:spTgt spid="604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2656"/>
            <a:ext cx="8229600" cy="562074"/>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anchor="ctr">
            <a:noAutofit/>
            <a:scene3d>
              <a:camera prst="orthographicFront"/>
              <a:lightRig rig="soft" dir="t"/>
            </a:scene3d>
            <a:sp3d prstMaterial="softEdge">
              <a:bevelT w="25400" h="25400"/>
            </a:sp3d>
          </a:bodyPr>
          <a:lstStyle/>
          <a:p>
            <a:pPr algn="ctr" eaLnBrk="1" fontAlgn="auto" hangingPunct="1">
              <a:spcAft>
                <a:spcPts val="0"/>
              </a:spcAft>
            </a:pPr>
            <a:r>
              <a:rPr lang="ar-SA" sz="3800" b="1" dirty="0">
                <a:solidFill>
                  <a:schemeClr val="tx1"/>
                </a:solidFill>
                <a:latin typeface="Sakkal Majalla" pitchFamily="2" charset="-78"/>
                <a:cs typeface="Sakkal Majalla" pitchFamily="2" charset="-78"/>
              </a:rPr>
              <a:t>الآثار الجانبية </a:t>
            </a:r>
            <a:r>
              <a:rPr lang="ar-SA" sz="3600" b="1" dirty="0">
                <a:solidFill>
                  <a:schemeClr val="tx1"/>
                </a:solidFill>
                <a:latin typeface="Sakkal Majalla" pitchFamily="2" charset="-78"/>
                <a:cs typeface="Sakkal Majalla" pitchFamily="2" charset="-78"/>
              </a:rPr>
              <a:t>(</a:t>
            </a:r>
            <a:r>
              <a:rPr lang="en-US" sz="3600" b="1" dirty="0">
                <a:solidFill>
                  <a:schemeClr val="tx1"/>
                </a:solidFill>
                <a:latin typeface="Sakkal Majalla" pitchFamily="2" charset="-78"/>
                <a:cs typeface="Sakkal Majalla" pitchFamily="2" charset="-78"/>
              </a:rPr>
              <a:t>Side Effects</a:t>
            </a:r>
            <a:r>
              <a:rPr lang="ar-SA" sz="3600" b="1" dirty="0">
                <a:solidFill>
                  <a:schemeClr val="tx1"/>
                </a:solidFill>
                <a:latin typeface="Sakkal Majalla" pitchFamily="2" charset="-78"/>
                <a:cs typeface="Sakkal Majalla" pitchFamily="2" charset="-78"/>
              </a:rPr>
              <a:t>)</a:t>
            </a:r>
            <a:r>
              <a:rPr lang="ar-SA" sz="3800" b="1" dirty="0">
                <a:solidFill>
                  <a:schemeClr val="tx1"/>
                </a:solidFill>
                <a:latin typeface="Sakkal Majalla" pitchFamily="2" charset="-78"/>
                <a:cs typeface="Sakkal Majalla" pitchFamily="2" charset="-78"/>
              </a:rPr>
              <a:t> </a:t>
            </a:r>
            <a:r>
              <a:rPr lang="ar-EG" sz="3800" b="1" dirty="0">
                <a:solidFill>
                  <a:schemeClr val="tx1"/>
                </a:solidFill>
                <a:latin typeface="Sakkal Majalla" pitchFamily="2" charset="-78"/>
                <a:cs typeface="Sakkal Majalla" pitchFamily="2" charset="-78"/>
              </a:rPr>
              <a:t>لوسائل منع الحمل</a:t>
            </a:r>
          </a:p>
        </p:txBody>
      </p:sp>
      <p:sp>
        <p:nvSpPr>
          <p:cNvPr id="61442" name="Content Placeholder 1"/>
          <p:cNvSpPr>
            <a:spLocks noGrp="1"/>
          </p:cNvSpPr>
          <p:nvPr>
            <p:ph idx="1"/>
          </p:nvPr>
        </p:nvSpPr>
        <p:spPr>
          <a:xfrm>
            <a:off x="539551" y="1124744"/>
            <a:ext cx="8136905" cy="4087911"/>
          </a:xfrm>
        </p:spPr>
        <p:txBody>
          <a:bodyPr/>
          <a:lstStyle/>
          <a:p>
            <a:pPr marL="452438" indent="-379413" algn="just" eaLnBrk="1" hangingPunct="1">
              <a:buClrTx/>
              <a:buSzPct val="70000"/>
              <a:buFont typeface="Wingdings" pitchFamily="2" charset="2"/>
              <a:buChar char="§"/>
            </a:pPr>
            <a:r>
              <a:rPr lang="ar-SA" sz="3500" dirty="0" smtClean="0">
                <a:latin typeface="Sakkal Majalla" pitchFamily="2" charset="-78"/>
                <a:cs typeface="Sakkal Majalla" pitchFamily="2" charset="-78"/>
              </a:rPr>
              <a:t>الآثار الجانبية هى أية تغيرات غير ضارة وغير مرغوب فيها</a:t>
            </a:r>
            <a:r>
              <a:rPr lang="ar-EG" sz="3500" dirty="0" smtClean="0">
                <a:latin typeface="Sakkal Majalla" pitchFamily="2" charset="-78"/>
                <a:cs typeface="Sakkal Majalla" pitchFamily="2" charset="-78"/>
              </a:rPr>
              <a:t> تصاحب </a:t>
            </a:r>
            <a:r>
              <a:rPr lang="ar-SA" sz="3500" dirty="0" smtClean="0">
                <a:latin typeface="Sakkal Majalla" pitchFamily="2" charset="-78"/>
                <a:cs typeface="Sakkal Majalla" pitchFamily="2" charset="-78"/>
              </a:rPr>
              <a:t>استخدام </a:t>
            </a:r>
            <a:r>
              <a:rPr lang="ar-EG" sz="3500" dirty="0" smtClean="0">
                <a:latin typeface="Sakkal Majalla" pitchFamily="2" charset="-78"/>
                <a:cs typeface="Sakkal Majalla" pitchFamily="2" charset="-78"/>
              </a:rPr>
              <a:t>إ</a:t>
            </a:r>
            <a:r>
              <a:rPr lang="ar-SA" sz="3500" dirty="0" smtClean="0">
                <a:latin typeface="Sakkal Majalla" pitchFamily="2" charset="-78"/>
                <a:cs typeface="Sakkal Majalla" pitchFamily="2" charset="-78"/>
              </a:rPr>
              <a:t>حد</a:t>
            </a:r>
            <a:r>
              <a:rPr lang="ar-EG" sz="3500" dirty="0" smtClean="0">
                <a:latin typeface="Sakkal Majalla" pitchFamily="2" charset="-78"/>
                <a:cs typeface="Sakkal Majalla" pitchFamily="2" charset="-78"/>
              </a:rPr>
              <a:t>ي</a:t>
            </a:r>
            <a:r>
              <a:rPr lang="ar-SA" sz="3500" dirty="0" smtClean="0">
                <a:latin typeface="Sakkal Majalla" pitchFamily="2" charset="-78"/>
                <a:cs typeface="Sakkal Majalla" pitchFamily="2" charset="-78"/>
              </a:rPr>
              <a:t> وسائل </a:t>
            </a:r>
            <a:r>
              <a:rPr lang="ar-EG" sz="3500" dirty="0" smtClean="0">
                <a:latin typeface="Sakkal Majalla" pitchFamily="2" charset="-78"/>
                <a:cs typeface="Sakkal Majalla" pitchFamily="2" charset="-78"/>
              </a:rPr>
              <a:t>منع الحمل</a:t>
            </a:r>
          </a:p>
          <a:p>
            <a:pPr marL="452438" indent="-379413" algn="just" eaLnBrk="1" hangingPunct="1">
              <a:buClrTx/>
              <a:buSzPct val="70000"/>
              <a:buFont typeface="Wingdings" pitchFamily="2" charset="2"/>
              <a:buChar char="§"/>
            </a:pPr>
            <a:r>
              <a:rPr lang="ar-EG" sz="3500" dirty="0" smtClean="0">
                <a:latin typeface="Sakkal Majalla" pitchFamily="2" charset="-78"/>
                <a:cs typeface="Sakkal Majalla" pitchFamily="2" charset="-78"/>
              </a:rPr>
              <a:t>ال</a:t>
            </a:r>
            <a:r>
              <a:rPr lang="ar-SA" sz="3500" dirty="0" smtClean="0">
                <a:latin typeface="Sakkal Majalla" pitchFamily="2" charset="-78"/>
                <a:cs typeface="Sakkal Majalla" pitchFamily="2" charset="-78"/>
              </a:rPr>
              <a:t>آثار الجانبية </a:t>
            </a:r>
            <a:r>
              <a:rPr lang="ar-EG" sz="3500" dirty="0" smtClean="0">
                <a:latin typeface="Sakkal Majalla" pitchFamily="2" charset="-78"/>
                <a:cs typeface="Sakkal Majalla" pitchFamily="2" charset="-78"/>
              </a:rPr>
              <a:t>لوسائل منع الحمل لا تختلف عن تلك الآثار الشائعة التي تحدث مع استخدام الكثير من</a:t>
            </a:r>
            <a:r>
              <a:rPr lang="ar-SA" sz="3500" dirty="0" smtClean="0">
                <a:latin typeface="Sakkal Majalla" pitchFamily="2" charset="-78"/>
                <a:cs typeface="Sakkal Majalla" pitchFamily="2" charset="-78"/>
              </a:rPr>
              <a:t> الأدوية</a:t>
            </a:r>
            <a:endParaRPr lang="ar-EG" sz="3500" dirty="0" smtClean="0">
              <a:latin typeface="Sakkal Majalla" pitchFamily="2" charset="-78"/>
              <a:cs typeface="Sakkal Majalla" pitchFamily="2" charset="-78"/>
            </a:endParaRPr>
          </a:p>
          <a:p>
            <a:pPr marL="452438" indent="-379413" algn="just" eaLnBrk="1" hangingPunct="1">
              <a:buClrTx/>
              <a:buSzPct val="70000"/>
              <a:buFont typeface="Wingdings" pitchFamily="2" charset="2"/>
              <a:buChar char="§"/>
            </a:pPr>
            <a:r>
              <a:rPr lang="ar-SA" sz="3500" dirty="0" smtClean="0">
                <a:latin typeface="Sakkal Majalla" pitchFamily="2" charset="-78"/>
                <a:cs typeface="Sakkal Majalla" pitchFamily="2" charset="-78"/>
              </a:rPr>
              <a:t>على الرغم من شيوع الآثار الجانبية غير الضارة </a:t>
            </a:r>
            <a:r>
              <a:rPr lang="ar-EG" sz="3500" dirty="0" smtClean="0">
                <a:latin typeface="Sakkal Majalla" pitchFamily="2" charset="-78"/>
                <a:cs typeface="Sakkal Majalla" pitchFamily="2" charset="-78"/>
              </a:rPr>
              <a:t>مع استخدام الوسائل </a:t>
            </a:r>
            <a:r>
              <a:rPr lang="ar-SA" sz="3500" dirty="0" smtClean="0">
                <a:latin typeface="Sakkal Majalla" pitchFamily="2" charset="-78"/>
                <a:cs typeface="Sakkal Majalla" pitchFamily="2" charset="-78"/>
              </a:rPr>
              <a:t>(</a:t>
            </a:r>
            <a:r>
              <a:rPr lang="ar-EG" sz="3500" dirty="0" smtClean="0">
                <a:latin typeface="Sakkal Majalla" pitchFamily="2" charset="-78"/>
                <a:cs typeface="Sakkal Majalla" pitchFamily="2" charset="-78"/>
              </a:rPr>
              <a:t>مثل</a:t>
            </a:r>
            <a:r>
              <a:rPr lang="ar-SA" sz="3500" dirty="0" smtClean="0">
                <a:latin typeface="Sakkal Majalla" pitchFamily="2" charset="-78"/>
                <a:cs typeface="Sakkal Majalla" pitchFamily="2" charset="-78"/>
              </a:rPr>
              <a:t> النزف غير المنتظم مع استخدام حقن الديبوبروفيرا)، إلا أن المخاطر الصحية نادرة الحدوث</a:t>
            </a:r>
            <a:endParaRPr lang="en-US" sz="3500" dirty="0" smtClean="0">
              <a:latin typeface="Sakkal Majalla" pitchFamily="2" charset="-78"/>
              <a:cs typeface="Sakkal Majalla" pitchFamily="2" charset="-78"/>
            </a:endParaRPr>
          </a:p>
        </p:txBody>
      </p:sp>
      <p:sp>
        <p:nvSpPr>
          <p:cNvPr id="62469"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3AF8C8C-D060-4ABB-AC35-9EA844D5ED88}" type="slidenum">
              <a:rPr lang="ar-EG" smtClean="0"/>
              <a:pPr fontAlgn="base">
                <a:spcBef>
                  <a:spcPct val="0"/>
                </a:spcBef>
                <a:spcAft>
                  <a:spcPct val="0"/>
                </a:spcAft>
                <a:defRPr/>
              </a:pPr>
              <a:t>43</a:t>
            </a:fld>
            <a:endParaRPr lang="ar-EG" smtClean="0"/>
          </a:p>
        </p:txBody>
      </p:sp>
      <p:sp>
        <p:nvSpPr>
          <p:cNvPr id="4" name="Content Placeholder 1"/>
          <p:cNvSpPr txBox="1">
            <a:spLocks/>
          </p:cNvSpPr>
          <p:nvPr/>
        </p:nvSpPr>
        <p:spPr>
          <a:xfrm>
            <a:off x="1547664" y="5445224"/>
            <a:ext cx="6336704" cy="1080120"/>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defPPr>
              <a:defRPr lang="ar-EG"/>
            </a:defPPr>
            <a:lvl1pPr marL="84138" indent="11113" algn="ctr" eaLnBrk="1" hangingPunct="1">
              <a:defRPr sz="3300" b="1">
                <a:latin typeface="Sakkal Majalla" pitchFamily="2" charset="-78"/>
                <a:cs typeface="Sakkal Majalla" pitchFamily="2" charset="-7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ar-EG" dirty="0"/>
              <a:t>تصل نسبة الانقطاع عن الاستخدام خلال السنة الأولي إلي 25.9%, منها 9.2% بسبب الآثار الجانبية.</a:t>
            </a:r>
            <a:endParaRPr lang="en-US" dirty="0"/>
          </a:p>
          <a:p>
            <a:endParaRPr lang="ar-E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04664"/>
            <a:ext cx="8229600" cy="576064"/>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anchor="ctr">
            <a:noAutofit/>
            <a:scene3d>
              <a:camera prst="orthographicFront"/>
              <a:lightRig rig="soft" dir="t"/>
            </a:scene3d>
            <a:sp3d prstMaterial="softEdge">
              <a:bevelT w="25400" h="25400"/>
            </a:sp3d>
          </a:bodyPr>
          <a:lstStyle/>
          <a:p>
            <a:pPr algn="ctr" eaLnBrk="1" fontAlgn="auto" hangingPunct="1">
              <a:spcAft>
                <a:spcPts val="0"/>
              </a:spcAft>
            </a:pPr>
            <a:r>
              <a:rPr lang="ar-SA" sz="3800" b="1" dirty="0">
                <a:solidFill>
                  <a:schemeClr val="tx1"/>
                </a:solidFill>
                <a:latin typeface="Sakkal Majalla" pitchFamily="2" charset="-78"/>
                <a:cs typeface="Sakkal Majalla" pitchFamily="2" charset="-78"/>
              </a:rPr>
              <a:t>أنواع الآثار الجانبية لوسائل تنظيم الأسرة</a:t>
            </a:r>
            <a:endParaRPr lang="ar-EG" sz="3800" b="1" dirty="0">
              <a:solidFill>
                <a:schemeClr val="tx1"/>
              </a:solidFill>
              <a:latin typeface="Sakkal Majalla" pitchFamily="2" charset="-78"/>
              <a:cs typeface="Sakkal Majalla" pitchFamily="2" charset="-78"/>
            </a:endParaRPr>
          </a:p>
        </p:txBody>
      </p:sp>
      <p:sp>
        <p:nvSpPr>
          <p:cNvPr id="62466" name="Content Placeholder 1"/>
          <p:cNvSpPr>
            <a:spLocks noGrp="1"/>
          </p:cNvSpPr>
          <p:nvPr>
            <p:ph idx="1"/>
          </p:nvPr>
        </p:nvSpPr>
        <p:spPr>
          <a:xfrm>
            <a:off x="395535" y="1286446"/>
            <a:ext cx="8352929" cy="2790626"/>
          </a:xfrm>
        </p:spPr>
        <p:txBody>
          <a:bodyPr>
            <a:normAutofit lnSpcReduction="10000"/>
          </a:bodyPr>
          <a:lstStyle/>
          <a:p>
            <a:pPr marL="155575" indent="-155575" eaLnBrk="1" hangingPunct="1">
              <a:buFont typeface="Wingdings 3" pitchFamily="18" charset="2"/>
              <a:buNone/>
            </a:pPr>
            <a:r>
              <a:rPr lang="ar-SA" sz="3200" b="1" dirty="0" smtClean="0">
                <a:latin typeface="Sakkal Majalla" pitchFamily="2" charset="-78"/>
                <a:cs typeface="Sakkal Majalla" pitchFamily="2" charset="-78"/>
              </a:rPr>
              <a:t>ينبغي </a:t>
            </a:r>
            <a:r>
              <a:rPr lang="ar-EG" sz="3200" b="1" dirty="0" smtClean="0">
                <a:latin typeface="Sakkal Majalla" pitchFamily="2" charset="-78"/>
                <a:cs typeface="Sakkal Majalla" pitchFamily="2" charset="-78"/>
              </a:rPr>
              <a:t>عدم الخلط </a:t>
            </a:r>
            <a:r>
              <a:rPr lang="ar-SA" sz="3200" b="1" dirty="0" smtClean="0">
                <a:latin typeface="Sakkal Majalla" pitchFamily="2" charset="-78"/>
                <a:cs typeface="Sakkal Majalla" pitchFamily="2" charset="-78"/>
              </a:rPr>
              <a:t>بين الأنواع المختلفة من الآثار الجانبية </a:t>
            </a:r>
            <a:r>
              <a:rPr lang="ar-EG" sz="3200" b="1" dirty="0">
                <a:latin typeface="Sakkal Majalla" pitchFamily="2" charset="-78"/>
                <a:cs typeface="Sakkal Majalla" pitchFamily="2" charset="-78"/>
              </a:rPr>
              <a:t>ا</a:t>
            </a:r>
            <a:r>
              <a:rPr lang="ar-SA" sz="3200" b="1" dirty="0" smtClean="0">
                <a:latin typeface="Sakkal Majalla" pitchFamily="2" charset="-78"/>
                <a:cs typeface="Sakkal Majalla" pitchFamily="2" charset="-78"/>
              </a:rPr>
              <a:t>لتي:</a:t>
            </a:r>
            <a:endParaRPr lang="en-US" sz="3200" b="1" dirty="0" smtClean="0">
              <a:latin typeface="Sakkal Majalla" pitchFamily="2" charset="-78"/>
              <a:cs typeface="Sakkal Majalla" pitchFamily="2" charset="-78"/>
            </a:endParaRPr>
          </a:p>
          <a:p>
            <a:pPr marL="452438" indent="-363538" algn="just" eaLnBrk="1" hangingPunct="1">
              <a:buClrTx/>
              <a:buSzPct val="70000"/>
              <a:buFont typeface="Wingdings" pitchFamily="2" charset="2"/>
              <a:buChar char="§"/>
            </a:pPr>
            <a:r>
              <a:rPr lang="ar-SA" sz="3500" dirty="0" smtClean="0">
                <a:latin typeface="Sakkal Majalla" pitchFamily="2" charset="-78"/>
                <a:cs typeface="Sakkal Majalla" pitchFamily="2" charset="-78"/>
              </a:rPr>
              <a:t>تسبب مخاطر على الصحة</a:t>
            </a:r>
            <a:r>
              <a:rPr lang="ar-EG" sz="3500" dirty="0" smtClean="0">
                <a:latin typeface="Sakkal Majalla" pitchFamily="2" charset="-78"/>
                <a:cs typeface="Sakkal Majalla" pitchFamily="2" charset="-78"/>
              </a:rPr>
              <a:t> أو </a:t>
            </a:r>
            <a:r>
              <a:rPr lang="ar-SA" sz="3500" dirty="0" smtClean="0">
                <a:latin typeface="Sakkal Majalla" pitchFamily="2" charset="-78"/>
                <a:cs typeface="Sakkal Majalla" pitchFamily="2" charset="-78"/>
              </a:rPr>
              <a:t>مضاعفات</a:t>
            </a:r>
            <a:r>
              <a:rPr lang="ar-EG" sz="3500" dirty="0" smtClean="0">
                <a:latin typeface="Sakkal Majalla" pitchFamily="2" charset="-78"/>
                <a:cs typeface="Sakkal Majalla" pitchFamily="2" charset="-78"/>
              </a:rPr>
              <a:t> طبية</a:t>
            </a:r>
            <a:r>
              <a:rPr lang="ar-SA" sz="3500" dirty="0" smtClean="0">
                <a:latin typeface="Sakkal Majalla" pitchFamily="2" charset="-78"/>
                <a:cs typeface="Sakkal Majalla" pitchFamily="2" charset="-78"/>
              </a:rPr>
              <a:t> نادرة للغاية (</a:t>
            </a:r>
            <a:r>
              <a:rPr lang="ar-EG" sz="3500" dirty="0" smtClean="0">
                <a:latin typeface="Sakkal Majalla" pitchFamily="2" charset="-78"/>
                <a:cs typeface="Sakkal Majalla" pitchFamily="2" charset="-78"/>
              </a:rPr>
              <a:t>مثل  إحداث </a:t>
            </a:r>
            <a:r>
              <a:rPr lang="ar-SA" sz="3500" dirty="0" smtClean="0">
                <a:latin typeface="Sakkal Majalla" pitchFamily="2" charset="-78"/>
                <a:cs typeface="Sakkal Majalla" pitchFamily="2" charset="-78"/>
              </a:rPr>
              <a:t>جلطة دموية)</a:t>
            </a:r>
            <a:endParaRPr lang="en-US" sz="3500" dirty="0" smtClean="0">
              <a:latin typeface="Sakkal Majalla" pitchFamily="2" charset="-78"/>
              <a:cs typeface="Sakkal Majalla" pitchFamily="2" charset="-78"/>
            </a:endParaRPr>
          </a:p>
          <a:p>
            <a:pPr marL="452438" indent="-363538" algn="just" eaLnBrk="1" hangingPunct="1">
              <a:buClrTx/>
              <a:buSzPct val="70000"/>
              <a:buFont typeface="Wingdings" pitchFamily="2" charset="2"/>
              <a:buChar char="§"/>
            </a:pPr>
            <a:r>
              <a:rPr lang="ar-SA" sz="3500" dirty="0" smtClean="0">
                <a:latin typeface="Sakkal Majalla" pitchFamily="2" charset="-78"/>
                <a:cs typeface="Sakkal Majalla" pitchFamily="2" charset="-78"/>
              </a:rPr>
              <a:t>تكون مصدر إزعاج أو مضايقة (</a:t>
            </a:r>
            <a:r>
              <a:rPr lang="ar-EG" sz="3500" dirty="0" smtClean="0">
                <a:latin typeface="Sakkal Majalla" pitchFamily="2" charset="-78"/>
                <a:cs typeface="Sakkal Majalla" pitchFamily="2" charset="-78"/>
              </a:rPr>
              <a:t>مثل حدوث نزف </a:t>
            </a:r>
            <a:r>
              <a:rPr lang="ar-SA" sz="3500" dirty="0" smtClean="0">
                <a:latin typeface="Sakkal Majalla" pitchFamily="2" charset="-78"/>
                <a:cs typeface="Sakkal Majalla" pitchFamily="2" charset="-78"/>
              </a:rPr>
              <a:t>غير منتظم أو غثيان)</a:t>
            </a:r>
            <a:endParaRPr lang="en-US" sz="3500" dirty="0" smtClean="0">
              <a:latin typeface="Sakkal Majalla" pitchFamily="2" charset="-78"/>
              <a:cs typeface="Sakkal Majalla" pitchFamily="2" charset="-78"/>
            </a:endParaRPr>
          </a:p>
        </p:txBody>
      </p:sp>
      <p:sp>
        <p:nvSpPr>
          <p:cNvPr id="63493"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D8A76B1-97E5-46DE-A802-7ACA36DA990A}" type="slidenum">
              <a:rPr lang="ar-EG" smtClean="0"/>
              <a:pPr fontAlgn="base">
                <a:spcBef>
                  <a:spcPct val="0"/>
                </a:spcBef>
                <a:spcAft>
                  <a:spcPct val="0"/>
                </a:spcAft>
                <a:defRPr/>
              </a:pPr>
              <a:t>44</a:t>
            </a:fld>
            <a:endParaRPr lang="ar-EG" smtClean="0"/>
          </a:p>
        </p:txBody>
      </p:sp>
      <p:sp>
        <p:nvSpPr>
          <p:cNvPr id="62468" name="Content Placeholder 1"/>
          <p:cNvSpPr txBox="1">
            <a:spLocks/>
          </p:cNvSpPr>
          <p:nvPr/>
        </p:nvSpPr>
        <p:spPr bwMode="auto">
          <a:xfrm>
            <a:off x="1331639" y="4365104"/>
            <a:ext cx="6552729" cy="1800200"/>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a:lstStyle>
            <a:defPPr>
              <a:defRPr lang="ar-EG"/>
            </a:defPPr>
            <a:lvl1pPr marL="84138" indent="11113" algn="ctr" eaLnBrk="1" hangingPunct="1">
              <a:defRPr sz="3300" b="1">
                <a:latin typeface="Sakkal Majalla" pitchFamily="2" charset="-78"/>
                <a:cs typeface="Sakkal Majalla" pitchFamily="2" charset="-7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just"/>
            <a:r>
              <a:rPr lang="ar-EG" sz="2800" dirty="0" smtClean="0"/>
              <a:t>على </a:t>
            </a:r>
            <a:r>
              <a:rPr lang="ar-EG" sz="2800" dirty="0"/>
              <a:t>الرغم من أهمية كلا النوعين من الآثار الجانبية، إلا أنه من المهم جدا مناقشة الآثار الجانبية الأكثر شيوعا مع المنتفعة، والتعرف علي والتعامل الصحيح مع جميع المشاكل الصحية التي قد تعانى المنتفعة منها أثناء الاستخدام.</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fade">
                                      <p:cBhvr>
                                        <p:cTn id="7" dur="1000"/>
                                        <p:tgtEl>
                                          <p:spTgt spid="62468"/>
                                        </p:tgtEl>
                                      </p:cBhvr>
                                    </p:animEffect>
                                    <p:anim calcmode="lin" valueType="num">
                                      <p:cBhvr>
                                        <p:cTn id="8" dur="1000" fill="hold"/>
                                        <p:tgtEl>
                                          <p:spTgt spid="62468"/>
                                        </p:tgtEl>
                                        <p:attrNameLst>
                                          <p:attrName>ppt_x</p:attrName>
                                        </p:attrNameLst>
                                      </p:cBhvr>
                                      <p:tavLst>
                                        <p:tav tm="0">
                                          <p:val>
                                            <p:strVal val="#ppt_x"/>
                                          </p:val>
                                        </p:tav>
                                        <p:tav tm="100000">
                                          <p:val>
                                            <p:strVal val="#ppt_x"/>
                                          </p:val>
                                        </p:tav>
                                      </p:tavLst>
                                    </p:anim>
                                    <p:anim calcmode="lin" valueType="num">
                                      <p:cBhvr>
                                        <p:cTn id="9" dur="1000" fill="hold"/>
                                        <p:tgtEl>
                                          <p:spTgt spid="624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4" name="Content Placeholder 1"/>
          <p:cNvSpPr txBox="1">
            <a:spLocks/>
          </p:cNvSpPr>
          <p:nvPr/>
        </p:nvSpPr>
        <p:spPr bwMode="auto">
          <a:xfrm>
            <a:off x="1115616" y="5524078"/>
            <a:ext cx="7128792" cy="857250"/>
          </a:xfrm>
          <a:prstGeom prst="rect">
            <a:avLst/>
          </a:prstGeom>
          <a:solidFill>
            <a:srgbClr val="FF33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a:lstStyle>
            <a:lvl1pPr marL="87313" indent="2222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just" eaLnBrk="1" hangingPunct="1">
              <a:spcBef>
                <a:spcPts val="400"/>
              </a:spcBef>
              <a:buClr>
                <a:schemeClr val="accent1"/>
              </a:buClr>
              <a:buSzPct val="68000"/>
            </a:pPr>
            <a:r>
              <a:rPr lang="ar-EG" sz="2500" b="1" dirty="0">
                <a:solidFill>
                  <a:schemeClr val="bg1"/>
                </a:solidFill>
                <a:latin typeface="Sakkal Majalla" pitchFamily="2" charset="-78"/>
                <a:cs typeface="Sakkal Majalla" pitchFamily="2" charset="-78"/>
              </a:rPr>
              <a:t>هل تعلم أن معدل الوفيات الناتج عن حوادث الطرق في مصر وصل إلي (9) بين كل (100,000) نسمة فى </a:t>
            </a:r>
            <a:r>
              <a:rPr lang="ar-EG" sz="2500" b="1" dirty="0" smtClean="0">
                <a:solidFill>
                  <a:schemeClr val="bg1"/>
                </a:solidFill>
                <a:latin typeface="Sakkal Majalla" pitchFamily="2" charset="-78"/>
                <a:cs typeface="Sakkal Majalla" pitchFamily="2" charset="-78"/>
              </a:rPr>
              <a:t>عام  </a:t>
            </a:r>
            <a:r>
              <a:rPr lang="ar-EG" sz="2500" b="1" dirty="0">
                <a:solidFill>
                  <a:schemeClr val="bg1"/>
                </a:solidFill>
                <a:latin typeface="Sakkal Majalla" pitchFamily="2" charset="-78"/>
                <a:cs typeface="Sakkal Majalla" pitchFamily="2" charset="-78"/>
              </a:rPr>
              <a:t>2000 وبلغ نفس المعدل فى عام 2008.</a:t>
            </a:r>
            <a:endParaRPr lang="en-US" sz="2500" b="1" dirty="0">
              <a:solidFill>
                <a:schemeClr val="bg1"/>
              </a:solidFill>
              <a:latin typeface="Sakkal Majalla" pitchFamily="2" charset="-78"/>
              <a:cs typeface="Sakkal Majalla" pitchFamily="2" charset="-78"/>
            </a:endParaRPr>
          </a:p>
        </p:txBody>
      </p:sp>
      <p:sp>
        <p:nvSpPr>
          <p:cNvPr id="3" name="Title 2"/>
          <p:cNvSpPr>
            <a:spLocks noGrp="1"/>
          </p:cNvSpPr>
          <p:nvPr>
            <p:ph type="title"/>
          </p:nvPr>
        </p:nvSpPr>
        <p:spPr>
          <a:xfrm>
            <a:off x="501617" y="332656"/>
            <a:ext cx="8229600" cy="524006"/>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anchor="ctr">
            <a:noAutofit/>
            <a:scene3d>
              <a:camera prst="orthographicFront"/>
              <a:lightRig rig="soft" dir="t"/>
            </a:scene3d>
            <a:sp3d prstMaterial="softEdge">
              <a:bevelT w="25400" h="25400"/>
            </a:sp3d>
          </a:bodyPr>
          <a:lstStyle/>
          <a:p>
            <a:pPr algn="ctr" eaLnBrk="1" fontAlgn="auto" hangingPunct="1">
              <a:spcAft>
                <a:spcPts val="0"/>
              </a:spcAft>
            </a:pPr>
            <a:r>
              <a:rPr lang="ar-EG" sz="3800" b="1" dirty="0">
                <a:solidFill>
                  <a:schemeClr val="tx1"/>
                </a:solidFill>
                <a:latin typeface="Sakkal Majalla" pitchFamily="2" charset="-78"/>
                <a:cs typeface="Sakkal Majalla" pitchFamily="2" charset="-78"/>
              </a:rPr>
              <a:t>إلي أي مدي يعد استخدام وسائل منع الحمل آمنا</a:t>
            </a:r>
          </a:p>
        </p:txBody>
      </p:sp>
      <p:sp>
        <p:nvSpPr>
          <p:cNvPr id="63490" name="Content Placeholder 1"/>
          <p:cNvSpPr>
            <a:spLocks noGrp="1"/>
          </p:cNvSpPr>
          <p:nvPr>
            <p:ph idx="1"/>
          </p:nvPr>
        </p:nvSpPr>
        <p:spPr>
          <a:xfrm>
            <a:off x="467544" y="1052737"/>
            <a:ext cx="8352928" cy="2880320"/>
          </a:xfrm>
        </p:spPr>
        <p:txBody>
          <a:bodyPr vert="horz" wrap="square" lIns="91440" tIns="45720" rIns="91440" bIns="45720" numCol="1" anchor="t" anchorCtr="0" compatLnSpc="1">
            <a:prstTxWarp prst="textNoShape">
              <a:avLst/>
            </a:prstTxWarp>
            <a:normAutofit lnSpcReduction="10000"/>
          </a:bodyPr>
          <a:lstStyle/>
          <a:p>
            <a:pPr marL="84138" indent="11113" algn="just" eaLnBrk="1" hangingPunct="1">
              <a:buNone/>
            </a:pPr>
            <a:r>
              <a:rPr lang="ar-SA" sz="3200" dirty="0">
                <a:latin typeface="Sakkal Majalla" pitchFamily="2" charset="-78"/>
                <a:cs typeface="Sakkal Majalla" pitchFamily="2" charset="-78"/>
              </a:rPr>
              <a:t>بشكل عام، </a:t>
            </a:r>
            <a:r>
              <a:rPr lang="ar-EG" sz="3200" dirty="0">
                <a:latin typeface="Sakkal Majalla" pitchFamily="2" charset="-78"/>
                <a:cs typeface="Sakkal Majalla" pitchFamily="2" charset="-78"/>
              </a:rPr>
              <a:t>تعد </a:t>
            </a:r>
            <a:r>
              <a:rPr lang="ar-SA" sz="3200" dirty="0">
                <a:latin typeface="Sakkal Majalla" pitchFamily="2" charset="-78"/>
                <a:cs typeface="Sakkal Majalla" pitchFamily="2" charset="-78"/>
              </a:rPr>
              <a:t>كل وسائل منع الحمل آمنة أثناء الاستخدام لأن الآثار الجانبية الضارة نادرة الحدوث للغاية. ويمكن أن </a:t>
            </a:r>
            <a:r>
              <a:rPr lang="ar-EG" sz="3200" dirty="0">
                <a:latin typeface="Sakkal Majalla" pitchFamily="2" charset="-78"/>
                <a:cs typeface="Sakkal Majalla" pitchFamily="2" charset="-78"/>
              </a:rPr>
              <a:t>ي</a:t>
            </a:r>
            <a:r>
              <a:rPr lang="ar-SA" sz="3200" dirty="0">
                <a:latin typeface="Sakkal Majalla" pitchFamily="2" charset="-78"/>
                <a:cs typeface="Sakkal Majalla" pitchFamily="2" charset="-78"/>
              </a:rPr>
              <a:t>جد </a:t>
            </a:r>
            <a:r>
              <a:rPr lang="ar-EG" sz="3200" dirty="0">
                <a:latin typeface="Sakkal Majalla" pitchFamily="2" charset="-78"/>
                <a:cs typeface="Sakkal Majalla" pitchFamily="2" charset="-78"/>
              </a:rPr>
              <a:t>مقدم الخدمة بعض </a:t>
            </a:r>
            <a:r>
              <a:rPr lang="ar-SA" sz="3200" dirty="0">
                <a:latin typeface="Sakkal Majalla" pitchFamily="2" charset="-78"/>
                <a:cs typeface="Sakkal Majalla" pitchFamily="2" charset="-78"/>
              </a:rPr>
              <a:t>المنتفعات</a:t>
            </a:r>
            <a:r>
              <a:rPr lang="ar-EG" sz="3200" dirty="0">
                <a:latin typeface="Sakkal Majalla" pitchFamily="2" charset="-78"/>
                <a:cs typeface="Sakkal Majalla" pitchFamily="2" charset="-78"/>
              </a:rPr>
              <a:t> اللاتي يبالغن في القلق من </a:t>
            </a:r>
            <a:r>
              <a:rPr lang="ar-SA" sz="3200" dirty="0">
                <a:latin typeface="Sakkal Majalla" pitchFamily="2" charset="-78"/>
                <a:cs typeface="Sakkal Majalla" pitchFamily="2" charset="-78"/>
              </a:rPr>
              <a:t>الآثار الجانبية والضرر المحتمل على الصحة.</a:t>
            </a:r>
            <a:r>
              <a:rPr lang="ar-EG" sz="3200" dirty="0">
                <a:latin typeface="Sakkal Majalla" pitchFamily="2" charset="-78"/>
                <a:cs typeface="Sakkal Majalla" pitchFamily="2" charset="-78"/>
              </a:rPr>
              <a:t> </a:t>
            </a:r>
          </a:p>
          <a:p>
            <a:pPr marL="84138" indent="11113" algn="just" eaLnBrk="1" hangingPunct="1">
              <a:buNone/>
            </a:pPr>
            <a:r>
              <a:rPr lang="ar-EG" sz="3200" dirty="0">
                <a:latin typeface="Sakkal Majalla" pitchFamily="2" charset="-78"/>
                <a:cs typeface="Sakkal Majalla" pitchFamily="2" charset="-78"/>
              </a:rPr>
              <a:t>ولذلك</a:t>
            </a:r>
            <a:r>
              <a:rPr lang="ar-SA" sz="3200" dirty="0">
                <a:latin typeface="Sakkal Majalla" pitchFamily="2" charset="-78"/>
                <a:cs typeface="Sakkal Majalla" pitchFamily="2" charset="-78"/>
              </a:rPr>
              <a:t> يجب تقديم المشورة وتعليم المنتفعة ومساعدتها على فهم وقبول الآثار الجانبية المحتملة دون أي خوف من العواقب الصحية الخطيرة</a:t>
            </a:r>
            <a:r>
              <a:rPr lang="ar-EG" sz="3200" dirty="0">
                <a:latin typeface="Sakkal Majalla" pitchFamily="2" charset="-78"/>
                <a:cs typeface="Sakkal Majalla" pitchFamily="2" charset="-78"/>
              </a:rPr>
              <a:t>.</a:t>
            </a:r>
            <a:endParaRPr lang="en-US" sz="3200" dirty="0">
              <a:latin typeface="Sakkal Majalla" pitchFamily="2" charset="-78"/>
              <a:cs typeface="Sakkal Majalla" pitchFamily="2" charset="-78"/>
            </a:endParaRPr>
          </a:p>
        </p:txBody>
      </p:sp>
      <p:sp>
        <p:nvSpPr>
          <p:cNvPr id="64519" name="Slide Number Placeholder 9"/>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BE1D2F0-47C1-4401-A204-5ABA6580D415}" type="slidenum">
              <a:rPr lang="ar-EG" smtClean="0"/>
              <a:pPr fontAlgn="base">
                <a:spcBef>
                  <a:spcPct val="0"/>
                </a:spcBef>
                <a:spcAft>
                  <a:spcPct val="0"/>
                </a:spcAft>
                <a:defRPr/>
              </a:pPr>
              <a:t>45</a:t>
            </a:fld>
            <a:endParaRPr lang="ar-EG" smtClean="0"/>
          </a:p>
        </p:txBody>
      </p:sp>
      <p:sp>
        <p:nvSpPr>
          <p:cNvPr id="63492" name="Content Placeholder 1"/>
          <p:cNvSpPr txBox="1">
            <a:spLocks/>
          </p:cNvSpPr>
          <p:nvPr/>
        </p:nvSpPr>
        <p:spPr bwMode="auto">
          <a:xfrm>
            <a:off x="714375" y="4357688"/>
            <a:ext cx="8043863" cy="1714500"/>
          </a:xfrm>
          <a:prstGeom prst="rect">
            <a:avLst/>
          </a:prstGeom>
          <a:extLst/>
        </p:spPr>
        <p:txBody>
          <a:bodyPr/>
          <a:lstStyle>
            <a:lvl1pPr marL="87313" indent="2222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spcBef>
                <a:spcPts val="400"/>
              </a:spcBef>
              <a:buClr>
                <a:schemeClr val="accent1"/>
              </a:buClr>
              <a:buSzPct val="68000"/>
              <a:buFont typeface="Wingdings 3" pitchFamily="18" charset="2"/>
              <a:buNone/>
            </a:pPr>
            <a:endParaRPr lang="en-US" sz="3300">
              <a:latin typeface="Microsoft Uighur" pitchFamily="2" charset="-78"/>
              <a:cs typeface="Microsoft Uighur" pitchFamily="2" charset="-78"/>
            </a:endParaRPr>
          </a:p>
        </p:txBody>
      </p:sp>
      <p:sp>
        <p:nvSpPr>
          <p:cNvPr id="63493" name="Content Placeholder 1"/>
          <p:cNvSpPr txBox="1">
            <a:spLocks/>
          </p:cNvSpPr>
          <p:nvPr/>
        </p:nvSpPr>
        <p:spPr bwMode="auto">
          <a:xfrm>
            <a:off x="412362" y="4149080"/>
            <a:ext cx="8408110" cy="1008112"/>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a:lstStyle>
            <a:defPPr>
              <a:defRPr lang="ar-EG"/>
            </a:defPPr>
            <a:lvl1pPr marL="84138" indent="11113" algn="ctr" eaLnBrk="1" hangingPunct="1">
              <a:defRPr sz="3300" b="1">
                <a:latin typeface="Sakkal Majalla" pitchFamily="2" charset="-78"/>
                <a:cs typeface="Sakkal Majalla" pitchFamily="2" charset="-78"/>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r"/>
            <a:r>
              <a:rPr lang="ar-EG" sz="2800" dirty="0"/>
              <a:t>فعلي سبيل </a:t>
            </a:r>
            <a:r>
              <a:rPr lang="ar-EG" sz="2800" dirty="0" smtClean="0"/>
              <a:t>المثال, </a:t>
            </a:r>
            <a:r>
              <a:rPr lang="ar-EG" sz="2800" dirty="0"/>
              <a:t>يصل </a:t>
            </a:r>
            <a:r>
              <a:rPr lang="ar-SA" sz="2800" dirty="0"/>
              <a:t>خطر الوفاة بين السيدات </a:t>
            </a:r>
            <a:r>
              <a:rPr lang="ar-EG" sz="2800" dirty="0"/>
              <a:t>غير </a:t>
            </a:r>
            <a:r>
              <a:rPr lang="ar-SA" sz="2800" dirty="0"/>
              <a:t>المدخنات مع استخدام حبوب منع الحمل عن طريق الفم </a:t>
            </a:r>
            <a:r>
              <a:rPr lang="ar-EG" sz="2800" dirty="0"/>
              <a:t>إلي</a:t>
            </a:r>
            <a:r>
              <a:rPr lang="ar-SA" sz="2800" dirty="0"/>
              <a:t> </a:t>
            </a:r>
            <a:r>
              <a:rPr lang="ar-EG" sz="2800" dirty="0"/>
              <a:t>(1)</a:t>
            </a:r>
            <a:r>
              <a:rPr lang="ar-SA" sz="2800" dirty="0"/>
              <a:t> من بين 66700</a:t>
            </a:r>
            <a:r>
              <a:rPr lang="ar-EG" sz="2800" dirty="0"/>
              <a:t> سيدة </a:t>
            </a:r>
            <a:r>
              <a:rPr lang="ar-EG" sz="2800" dirty="0" smtClean="0"/>
              <a:t>مستخدمة</a:t>
            </a:r>
            <a:r>
              <a:rPr lang="ar-SA" sz="2800" dirty="0" smtClean="0"/>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3493"/>
                                        </p:tgtEl>
                                        <p:attrNameLst>
                                          <p:attrName>style.visibility</p:attrName>
                                        </p:attrNameLst>
                                      </p:cBhvr>
                                      <p:to>
                                        <p:strVal val="visible"/>
                                      </p:to>
                                    </p:set>
                                    <p:animEffect transition="in" filter="fade">
                                      <p:cBhvr>
                                        <p:cTn id="7" dur="1000"/>
                                        <p:tgtEl>
                                          <p:spTgt spid="63493"/>
                                        </p:tgtEl>
                                      </p:cBhvr>
                                    </p:animEffect>
                                    <p:anim calcmode="lin" valueType="num">
                                      <p:cBhvr>
                                        <p:cTn id="8" dur="1000" fill="hold"/>
                                        <p:tgtEl>
                                          <p:spTgt spid="63493"/>
                                        </p:tgtEl>
                                        <p:attrNameLst>
                                          <p:attrName>ppt_x</p:attrName>
                                        </p:attrNameLst>
                                      </p:cBhvr>
                                      <p:tavLst>
                                        <p:tav tm="0">
                                          <p:val>
                                            <p:strVal val="#ppt_x"/>
                                          </p:val>
                                        </p:tav>
                                        <p:tav tm="100000">
                                          <p:val>
                                            <p:strVal val="#ppt_x"/>
                                          </p:val>
                                        </p:tav>
                                      </p:tavLst>
                                    </p:anim>
                                    <p:anim calcmode="lin" valueType="num">
                                      <p:cBhvr>
                                        <p:cTn id="9" dur="1000" fill="hold"/>
                                        <p:tgtEl>
                                          <p:spTgt spid="6349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3494"/>
                                        </p:tgtEl>
                                        <p:attrNameLst>
                                          <p:attrName>style.visibility</p:attrName>
                                        </p:attrNameLst>
                                      </p:cBhvr>
                                      <p:to>
                                        <p:strVal val="visible"/>
                                      </p:to>
                                    </p:set>
                                    <p:animEffect transition="in" filter="fade">
                                      <p:cBhvr>
                                        <p:cTn id="14" dur="1000"/>
                                        <p:tgtEl>
                                          <p:spTgt spid="63494"/>
                                        </p:tgtEl>
                                      </p:cBhvr>
                                    </p:animEffect>
                                    <p:anim calcmode="lin" valueType="num">
                                      <p:cBhvr>
                                        <p:cTn id="15" dur="1000" fill="hold"/>
                                        <p:tgtEl>
                                          <p:spTgt spid="63494"/>
                                        </p:tgtEl>
                                        <p:attrNameLst>
                                          <p:attrName>ppt_x</p:attrName>
                                        </p:attrNameLst>
                                      </p:cBhvr>
                                      <p:tavLst>
                                        <p:tav tm="0">
                                          <p:val>
                                            <p:strVal val="#ppt_x"/>
                                          </p:val>
                                        </p:tav>
                                        <p:tav tm="100000">
                                          <p:val>
                                            <p:strVal val="#ppt_x"/>
                                          </p:val>
                                        </p:tav>
                                      </p:tavLst>
                                    </p:anim>
                                    <p:anim calcmode="lin" valueType="num">
                                      <p:cBhvr>
                                        <p:cTn id="16" dur="1000" fill="hold"/>
                                        <p:tgtEl>
                                          <p:spTgt spid="634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animBg="1"/>
      <p:bldP spid="6349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3690" y="1412776"/>
            <a:ext cx="7930758" cy="3960440"/>
          </a:xfrm>
          <a:solidFill>
            <a:schemeClr val="bg2"/>
          </a:solidFill>
          <a:ln>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a:noAutofit/>
          </a:bodyPr>
          <a:lstStyle/>
          <a:p>
            <a:pPr marL="365760" indent="-256032" algn="just" eaLnBrk="1" fontAlgn="auto" hangingPunct="1">
              <a:spcAft>
                <a:spcPts val="0"/>
              </a:spcAft>
              <a:buFont typeface="Wingdings 3"/>
              <a:buNone/>
              <a:defRPr/>
            </a:pPr>
            <a:r>
              <a:rPr lang="ar-EG" sz="3600" b="1" dirty="0" smtClean="0">
                <a:latin typeface="Sakkal Majalla" pitchFamily="2" charset="-78"/>
                <a:cs typeface="Sakkal Majalla" pitchFamily="2" charset="-78"/>
              </a:rPr>
              <a:t>تذكر:</a:t>
            </a:r>
            <a:endParaRPr lang="en-US" sz="3600" b="1" dirty="0" smtClean="0">
              <a:latin typeface="Sakkal Majalla" pitchFamily="2" charset="-78"/>
              <a:cs typeface="Sakkal Majalla" pitchFamily="2" charset="-78"/>
            </a:endParaRPr>
          </a:p>
          <a:p>
            <a:pPr marL="87313" indent="1588" algn="just" eaLnBrk="1" fontAlgn="auto" hangingPunct="1">
              <a:lnSpc>
                <a:spcPts val="3700"/>
              </a:lnSpc>
              <a:spcAft>
                <a:spcPts val="0"/>
              </a:spcAft>
              <a:buFont typeface="Wingdings 3"/>
              <a:buNone/>
              <a:defRPr/>
            </a:pPr>
            <a:r>
              <a:rPr lang="ar-EG" sz="3600" dirty="0" smtClean="0">
                <a:latin typeface="Sakkal Majalla" pitchFamily="2" charset="-78"/>
                <a:cs typeface="Sakkal Majalla" pitchFamily="2" charset="-78"/>
              </a:rPr>
              <a:t>على الرغم من أن المخاطر الصحية المحتملة نتيجة استخدام وسائل منع الحمل نادرة الحدوث, إلا أنه يجب:</a:t>
            </a:r>
          </a:p>
          <a:p>
            <a:pPr marL="622300" indent="-266700" algn="just" eaLnBrk="1" fontAlgn="auto" hangingPunct="1">
              <a:lnSpc>
                <a:spcPts val="3700"/>
              </a:lnSpc>
              <a:spcAft>
                <a:spcPts val="0"/>
              </a:spcAft>
              <a:buClrTx/>
              <a:buSzPct val="70000"/>
              <a:buFont typeface="Wingdings" pitchFamily="2" charset="2"/>
              <a:buChar char="§"/>
              <a:defRPr/>
            </a:pPr>
            <a:r>
              <a:rPr lang="ar-EG" sz="3600" dirty="0" smtClean="0">
                <a:latin typeface="Sakkal Majalla" pitchFamily="2" charset="-78"/>
                <a:cs typeface="Sakkal Majalla" pitchFamily="2" charset="-78"/>
              </a:rPr>
              <a:t> التعامل بجدية مع المخاوف التى قد تعاني منها المنتفعات</a:t>
            </a:r>
          </a:p>
          <a:p>
            <a:pPr marL="622300" indent="-266700" algn="just" eaLnBrk="1" fontAlgn="auto" hangingPunct="1">
              <a:lnSpc>
                <a:spcPts val="3700"/>
              </a:lnSpc>
              <a:spcAft>
                <a:spcPts val="0"/>
              </a:spcAft>
              <a:buClrTx/>
              <a:buSzPct val="70000"/>
              <a:buFont typeface="Wingdings" pitchFamily="2" charset="2"/>
              <a:buChar char="§"/>
              <a:defRPr/>
            </a:pPr>
            <a:r>
              <a:rPr lang="ar-EG" sz="3600" dirty="0" smtClean="0">
                <a:latin typeface="Sakkal Majalla" pitchFamily="2" charset="-78"/>
                <a:cs typeface="Sakkal Majalla" pitchFamily="2" charset="-78"/>
              </a:rPr>
              <a:t> تقديم المشورة بكثير من الاهتمام والاحترام لإعطاء الفرصة للمنتفعة  للتعامل مع  مخاوفها بواقعية. </a:t>
            </a:r>
            <a:endParaRPr lang="en-US" sz="3600" dirty="0" smtClean="0">
              <a:latin typeface="Sakkal Majalla" pitchFamily="2" charset="-78"/>
              <a:cs typeface="Sakkal Majalla" pitchFamily="2" charset="-78"/>
            </a:endParaRPr>
          </a:p>
        </p:txBody>
      </p:sp>
      <p:sp>
        <p:nvSpPr>
          <p:cNvPr id="65541"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6F587457-C12A-4541-9445-6C77529F1BBD}" type="slidenum">
              <a:rPr lang="ar-EG" smtClean="0"/>
              <a:pPr fontAlgn="base">
                <a:spcBef>
                  <a:spcPct val="0"/>
                </a:spcBef>
                <a:spcAft>
                  <a:spcPct val="0"/>
                </a:spcAft>
                <a:defRPr/>
              </a:pPr>
              <a:t>46</a:t>
            </a:fld>
            <a:endParaRPr lang="ar-EG"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4714"/>
            <a:ext cx="8229600" cy="596014"/>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anchor="ctr">
            <a:noAutofit/>
            <a:scene3d>
              <a:camera prst="orthographicFront"/>
              <a:lightRig rig="soft" dir="t"/>
            </a:scene3d>
            <a:sp3d prstMaterial="softEdge">
              <a:bevelT w="25400" h="25400"/>
            </a:sp3d>
          </a:bodyPr>
          <a:lstStyle/>
          <a:p>
            <a:pPr eaLnBrk="1" fontAlgn="auto" hangingPunct="1">
              <a:spcAft>
                <a:spcPts val="0"/>
              </a:spcAft>
            </a:pPr>
            <a:r>
              <a:rPr lang="ar-EG" sz="3800" b="1" dirty="0">
                <a:solidFill>
                  <a:schemeClr val="tx1"/>
                </a:solidFill>
                <a:latin typeface="Sakkal Majalla" pitchFamily="2" charset="-78"/>
                <a:cs typeface="Sakkal Majalla" pitchFamily="2" charset="-78"/>
              </a:rPr>
              <a:t>معدلات وأسباب الانقطاع عن استخدام وسائل منع الحمل </a:t>
            </a:r>
          </a:p>
        </p:txBody>
      </p:sp>
      <p:graphicFrame>
        <p:nvGraphicFramePr>
          <p:cNvPr id="65539" name="Object 4"/>
          <p:cNvGraphicFramePr>
            <a:graphicFrameLocks noGrp="1" noChangeAspect="1"/>
          </p:cNvGraphicFramePr>
          <p:nvPr>
            <p:ph idx="1"/>
            <p:extLst>
              <p:ext uri="{D42A27DB-BD31-4B8C-83A1-F6EECF244321}">
                <p14:modId xmlns:p14="http://schemas.microsoft.com/office/powerpoint/2010/main" val="438885272"/>
              </p:ext>
            </p:extLst>
          </p:nvPr>
        </p:nvGraphicFramePr>
        <p:xfrm>
          <a:off x="469900" y="1412776"/>
          <a:ext cx="8432800" cy="3744416"/>
        </p:xfrm>
        <a:graphic>
          <a:graphicData uri="http://schemas.openxmlformats.org/presentationml/2006/ole">
            <mc:AlternateContent xmlns:mc="http://schemas.openxmlformats.org/markup-compatibility/2006">
              <mc:Choice xmlns:v="urn:schemas-microsoft-com:vml" Requires="v">
                <p:oleObj spid="_x0000_s65617" name="Worksheet" r:id="rId3" imgW="6324735" imgH="2304930" progId="Excel.Sheet.8">
                  <p:embed/>
                </p:oleObj>
              </mc:Choice>
              <mc:Fallback>
                <p:oleObj name="Worksheet" r:id="rId3" imgW="6324735" imgH="2304930" progId="Excel.Sheet.8">
                  <p:embed/>
                  <p:pic>
                    <p:nvPicPr>
                      <p:cNvPr id="0" name="Picture 7"/>
                      <p:cNvPicPr>
                        <a:picLocks noGrp="1" noChangeAspect="1" noChangeArrowheads="1"/>
                      </p:cNvPicPr>
                      <p:nvPr/>
                    </p:nvPicPr>
                    <p:blipFill>
                      <a:blip r:embed="rId4">
                        <a:extLst/>
                      </a:blip>
                      <a:srcRect/>
                      <a:stretch>
                        <a:fillRect/>
                      </a:stretch>
                    </p:blipFill>
                    <p:spPr bwMode="auto">
                      <a:xfrm>
                        <a:off x="469900" y="1412776"/>
                        <a:ext cx="8432800" cy="3744416"/>
                      </a:xfrm>
                      <a:prstGeom prst="rect">
                        <a:avLst/>
                      </a:prstGeom>
                      <a:extLst/>
                    </p:spPr>
                  </p:pic>
                </p:oleObj>
              </mc:Fallback>
            </mc:AlternateContent>
          </a:graphicData>
        </a:graphic>
      </p:graphicFrame>
      <p:sp>
        <p:nvSpPr>
          <p:cNvPr id="7173" name="Slide Number Placeholder 6"/>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BCF0E36-0482-4A23-9538-4D2FA45CC83B}" type="slidenum">
              <a:rPr lang="ar-EG" smtClean="0"/>
              <a:pPr fontAlgn="base">
                <a:spcBef>
                  <a:spcPct val="0"/>
                </a:spcBef>
                <a:spcAft>
                  <a:spcPct val="0"/>
                </a:spcAft>
                <a:defRPr/>
              </a:pPr>
              <a:t>47</a:t>
            </a:fld>
            <a:endParaRPr lang="ar-EG" smtClean="0"/>
          </a:p>
        </p:txBody>
      </p:sp>
      <p:sp>
        <p:nvSpPr>
          <p:cNvPr id="65540" name="Text Box 3"/>
          <p:cNvSpPr txBox="1">
            <a:spLocks noChangeArrowheads="1"/>
          </p:cNvSpPr>
          <p:nvPr/>
        </p:nvSpPr>
        <p:spPr bwMode="auto">
          <a:xfrm>
            <a:off x="899593" y="5357813"/>
            <a:ext cx="7632847" cy="954107"/>
          </a:xfrm>
          <a:prstGeom prst="rect">
            <a:avLst/>
          </a:prstGeom>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EG" sz="2800" b="1" dirty="0">
                <a:latin typeface="Sakkal Majalla" pitchFamily="2" charset="-78"/>
                <a:cs typeface="Sakkal Majalla" pitchFamily="2" charset="-78"/>
              </a:rPr>
              <a:t>النسبة المئوية للانقطاع عن الاستخدام في غضون 12 شهرا من بدء </a:t>
            </a:r>
            <a:r>
              <a:rPr lang="ar-EG" sz="2800" b="1" dirty="0" smtClean="0">
                <a:latin typeface="Sakkal Majalla" pitchFamily="2" charset="-78"/>
                <a:cs typeface="Sakkal Majalla" pitchFamily="2" charset="-78"/>
              </a:rPr>
              <a:t>استخدام طبقا </a:t>
            </a:r>
            <a:r>
              <a:rPr lang="ar-EG" sz="2800" b="1" dirty="0">
                <a:latin typeface="Sakkal Majalla" pitchFamily="2" charset="-78"/>
                <a:cs typeface="Sakkal Majalla" pitchFamily="2" charset="-78"/>
              </a:rPr>
              <a:t>للمسح السكاني الصحي - 2008</a:t>
            </a:r>
            <a:endParaRPr lang="en-US" sz="2800" b="1" dirty="0">
              <a:latin typeface="Sakkal Majalla" pitchFamily="2" charset="-78"/>
              <a:cs typeface="Sakkal Majalla" pitchFamily="2" charset="-7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5284"/>
            <a:ext cx="8229600" cy="523436"/>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anchor="ctr">
            <a:noAutofit/>
            <a:scene3d>
              <a:camera prst="orthographicFront"/>
              <a:lightRig rig="soft" dir="t"/>
            </a:scene3d>
            <a:sp3d prstMaterial="softEdge">
              <a:bevelT w="25400" h="25400"/>
            </a:sp3d>
          </a:bodyPr>
          <a:lstStyle/>
          <a:p>
            <a:pPr algn="ctr" eaLnBrk="1" fontAlgn="auto" hangingPunct="1">
              <a:spcAft>
                <a:spcPts val="0"/>
              </a:spcAft>
            </a:pPr>
            <a:r>
              <a:rPr lang="ar-EG" sz="3800" b="1" dirty="0">
                <a:solidFill>
                  <a:schemeClr val="tx1"/>
                </a:solidFill>
                <a:latin typeface="Sakkal Majalla" pitchFamily="2" charset="-78"/>
                <a:cs typeface="Sakkal Majalla" pitchFamily="2" charset="-78"/>
              </a:rPr>
              <a:t>اختيار وسائل منع الحمل يتأثر بعدة عوامل متشابكة</a:t>
            </a:r>
          </a:p>
        </p:txBody>
      </p:sp>
      <p:sp>
        <p:nvSpPr>
          <p:cNvPr id="2" name="Content Placeholder 1"/>
          <p:cNvSpPr>
            <a:spLocks noGrp="1"/>
          </p:cNvSpPr>
          <p:nvPr>
            <p:ph idx="1"/>
          </p:nvPr>
        </p:nvSpPr>
        <p:spPr>
          <a:xfrm>
            <a:off x="457200" y="1214438"/>
            <a:ext cx="8229600" cy="4951412"/>
          </a:xfrm>
        </p:spPr>
        <p:txBody>
          <a:bodyPr>
            <a:noAutofit/>
          </a:bodyPr>
          <a:lstStyle/>
          <a:p>
            <a:pPr marL="0" indent="0" algn="just" eaLnBrk="1" fontAlgn="auto" hangingPunct="1">
              <a:lnSpc>
                <a:spcPts val="4460"/>
              </a:lnSpc>
              <a:spcAft>
                <a:spcPts val="0"/>
              </a:spcAft>
              <a:buFont typeface="Wingdings 3"/>
              <a:buNone/>
              <a:defRPr/>
            </a:pPr>
            <a:r>
              <a:rPr lang="ar-EG" sz="3600" dirty="0" smtClean="0">
                <a:latin typeface="Sakkal Majalla" pitchFamily="2" charset="-78"/>
                <a:cs typeface="Sakkal Majalla" pitchFamily="2" charset="-78"/>
              </a:rPr>
              <a:t>تمثل خيارات وسائل منع الحمل، في كثير من الأحيان، التفاعل المتشابك بين المرأة والوسيلة والبيئة الاجتماعية والثقافية. هذا بالإضافة إلى الآثار الجانبية للوسيلة.</a:t>
            </a:r>
          </a:p>
          <a:p>
            <a:pPr marL="265113" indent="-265113" eaLnBrk="1" fontAlgn="auto" hangingPunct="1">
              <a:spcAft>
                <a:spcPts val="0"/>
              </a:spcAft>
              <a:buFont typeface="Wingdings 3"/>
              <a:buNone/>
              <a:defRPr/>
            </a:pPr>
            <a:endParaRPr lang="ar-EG" sz="600" dirty="0" smtClean="0">
              <a:latin typeface="Sakkal Majalla" pitchFamily="2" charset="-78"/>
              <a:cs typeface="Sakkal Majalla" pitchFamily="2" charset="-78"/>
            </a:endParaRPr>
          </a:p>
          <a:p>
            <a:pPr marL="265113" indent="-265113" eaLnBrk="1" fontAlgn="auto" hangingPunct="1">
              <a:lnSpc>
                <a:spcPts val="4000"/>
              </a:lnSpc>
              <a:spcAft>
                <a:spcPts val="0"/>
              </a:spcAft>
              <a:buFont typeface="Wingdings 3"/>
              <a:buNone/>
              <a:defRPr/>
            </a:pPr>
            <a:r>
              <a:rPr lang="ar-EG" sz="3600" dirty="0" smtClean="0">
                <a:latin typeface="Sakkal Majalla" pitchFamily="2" charset="-78"/>
                <a:cs typeface="Sakkal Majalla" pitchFamily="2" charset="-78"/>
              </a:rPr>
              <a:t>وتشتمل العوامل التي تؤثر في اختيار وسائل منع الحمل علي:</a:t>
            </a:r>
            <a:endParaRPr lang="en-US" sz="3600" dirty="0" smtClean="0">
              <a:latin typeface="Sakkal Majalla" pitchFamily="2" charset="-78"/>
              <a:cs typeface="Sakkal Majalla" pitchFamily="2" charset="-78"/>
            </a:endParaRPr>
          </a:p>
          <a:p>
            <a:pPr marL="720725" indent="-268288" eaLnBrk="1" fontAlgn="auto" hangingPunct="1">
              <a:lnSpc>
                <a:spcPts val="4000"/>
              </a:lnSpc>
              <a:spcAft>
                <a:spcPts val="0"/>
              </a:spcAft>
              <a:buClrTx/>
              <a:buSzPct val="70000"/>
              <a:buFont typeface="Wingdings" pitchFamily="2" charset="2"/>
              <a:buChar char="§"/>
              <a:defRPr/>
            </a:pPr>
            <a:r>
              <a:rPr lang="ar-EG" sz="3600" dirty="0" smtClean="0">
                <a:latin typeface="Sakkal Majalla" pitchFamily="2" charset="-78"/>
                <a:cs typeface="Sakkal Majalla" pitchFamily="2" charset="-78"/>
              </a:rPr>
              <a:t>فعالية الوسيلة وسهولة الاستخدام</a:t>
            </a:r>
          </a:p>
          <a:p>
            <a:pPr marL="720725" indent="-268288" eaLnBrk="1" fontAlgn="auto" hangingPunct="1">
              <a:lnSpc>
                <a:spcPts val="4000"/>
              </a:lnSpc>
              <a:spcAft>
                <a:spcPts val="0"/>
              </a:spcAft>
              <a:buClrTx/>
              <a:buSzPct val="70000"/>
              <a:buFont typeface="Wingdings" pitchFamily="2" charset="2"/>
              <a:buChar char="§"/>
              <a:defRPr/>
            </a:pPr>
            <a:r>
              <a:rPr lang="ar-EG" sz="3600" dirty="0" smtClean="0">
                <a:latin typeface="Sakkal Majalla" pitchFamily="2" charset="-78"/>
                <a:cs typeface="Sakkal Majalla" pitchFamily="2" charset="-78"/>
              </a:rPr>
              <a:t>عودة الخصوبة بعد الانقطاع عن الاستخدام</a:t>
            </a:r>
            <a:endParaRPr lang="en-US" sz="3600" dirty="0" smtClean="0">
              <a:latin typeface="Sakkal Majalla" pitchFamily="2" charset="-78"/>
              <a:cs typeface="Sakkal Majalla" pitchFamily="2" charset="-78"/>
            </a:endParaRPr>
          </a:p>
          <a:p>
            <a:pPr marL="720725" indent="-268288" eaLnBrk="1" fontAlgn="auto" hangingPunct="1">
              <a:lnSpc>
                <a:spcPts val="4000"/>
              </a:lnSpc>
              <a:spcAft>
                <a:spcPts val="0"/>
              </a:spcAft>
              <a:buClrTx/>
              <a:buSzPct val="70000"/>
              <a:buFont typeface="Wingdings" pitchFamily="2" charset="2"/>
              <a:buChar char="§"/>
              <a:defRPr/>
            </a:pPr>
            <a:r>
              <a:rPr lang="ar-EG" sz="3600" dirty="0" smtClean="0">
                <a:latin typeface="Sakkal Majalla" pitchFamily="2" charset="-78"/>
                <a:cs typeface="Sakkal Majalla" pitchFamily="2" charset="-78"/>
              </a:rPr>
              <a:t>علاقة الزوج بالاختيار</a:t>
            </a:r>
          </a:p>
          <a:p>
            <a:pPr marL="720725" indent="-268288" eaLnBrk="1" fontAlgn="auto" hangingPunct="1">
              <a:lnSpc>
                <a:spcPts val="4000"/>
              </a:lnSpc>
              <a:spcAft>
                <a:spcPts val="0"/>
              </a:spcAft>
              <a:buClrTx/>
              <a:buSzPct val="70000"/>
              <a:buFont typeface="Wingdings" pitchFamily="2" charset="2"/>
              <a:buChar char="§"/>
              <a:defRPr/>
            </a:pPr>
            <a:r>
              <a:rPr lang="ar-EG" sz="3600" dirty="0" smtClean="0">
                <a:latin typeface="Sakkal Majalla" pitchFamily="2" charset="-78"/>
                <a:cs typeface="Sakkal Majalla" pitchFamily="2" charset="-78"/>
              </a:rPr>
              <a:t>درجة الاستقرار في العلاقة الزوجية</a:t>
            </a:r>
            <a:endParaRPr lang="en-US" sz="3600" dirty="0" smtClean="0">
              <a:latin typeface="Sakkal Majalla" pitchFamily="2" charset="-78"/>
              <a:cs typeface="Sakkal Majalla" pitchFamily="2" charset="-78"/>
            </a:endParaRPr>
          </a:p>
        </p:txBody>
      </p:sp>
      <p:sp>
        <p:nvSpPr>
          <p:cNvPr id="66564"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24B1D0A-E048-4C30-8DCA-70E9904B6609}" type="slidenum">
              <a:rPr lang="ar-EG" smtClean="0"/>
              <a:pPr fontAlgn="base">
                <a:spcBef>
                  <a:spcPct val="0"/>
                </a:spcBef>
                <a:spcAft>
                  <a:spcPct val="0"/>
                </a:spcAft>
                <a:defRPr/>
              </a:pPr>
              <a:t>48</a:t>
            </a:fld>
            <a:endParaRPr lang="ar-EG" smtClean="0"/>
          </a:p>
        </p:txBody>
      </p:sp>
      <p:sp>
        <p:nvSpPr>
          <p:cNvPr id="7" name="Title 2"/>
          <p:cNvSpPr txBox="1">
            <a:spLocks/>
          </p:cNvSpPr>
          <p:nvPr/>
        </p:nvSpPr>
        <p:spPr>
          <a:xfrm>
            <a:off x="357158" y="6096716"/>
            <a:ext cx="1257280" cy="428628"/>
          </a:xfrm>
          <a:prstGeom prst="rect">
            <a:avLst/>
          </a:prstGeom>
        </p:spPr>
        <p:txBody>
          <a:bodyPr anchor="ctr">
            <a:scene3d>
              <a:camera prst="orthographicFront"/>
              <a:lightRig rig="soft" dir="t"/>
            </a:scene3d>
            <a:sp3d prstMaterial="softEdge">
              <a:bevelT w="25400" h="25400"/>
            </a:sp3d>
          </a:bodyPr>
          <a:lstStyle/>
          <a:p>
            <a:pPr marL="365760" indent="-256032" algn="ctr" fontAlgn="auto">
              <a:spcBef>
                <a:spcPts val="400"/>
              </a:spcBef>
              <a:spcAft>
                <a:spcPts val="0"/>
              </a:spcAft>
              <a:defRPr/>
            </a:pPr>
            <a:r>
              <a:rPr lang="ar-EG" sz="2400" dirty="0">
                <a:solidFill>
                  <a:prstClr val="black"/>
                </a:solidFill>
                <a:latin typeface="Microsoft Uighur" pitchFamily="2" charset="-78"/>
                <a:cs typeface="Microsoft Uighur" pitchFamily="2" charset="-78"/>
                <a:sym typeface="Wingdings 3"/>
              </a:rPr>
              <a:t></a:t>
            </a:r>
            <a:endParaRPr lang="ar-EG" sz="2400" dirty="0">
              <a:solidFill>
                <a:prstClr val="black"/>
              </a:solidFill>
              <a:latin typeface="Microsoft Uighur" pitchFamily="2" charset="-78"/>
              <a:cs typeface="Microsoft Uighur" pitchFamily="2" charset="-7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1"/>
          <p:cNvSpPr>
            <a:spLocks noGrp="1"/>
          </p:cNvSpPr>
          <p:nvPr>
            <p:ph idx="1"/>
          </p:nvPr>
        </p:nvSpPr>
        <p:spPr>
          <a:xfrm>
            <a:off x="755576" y="858391"/>
            <a:ext cx="7776863" cy="5090889"/>
          </a:xfrm>
        </p:spPr>
        <p:txBody>
          <a:bodyPr>
            <a:noAutofit/>
          </a:bodyPr>
          <a:lstStyle/>
          <a:p>
            <a:pPr marL="269875" indent="-269875" eaLnBrk="1" hangingPunct="1">
              <a:lnSpc>
                <a:spcPts val="4463"/>
              </a:lnSpc>
              <a:buClrTx/>
              <a:buSzPct val="70000"/>
              <a:buFont typeface="Wingdings" pitchFamily="2" charset="2"/>
              <a:buChar char="§"/>
            </a:pPr>
            <a:r>
              <a:rPr lang="ar-EG" sz="3600" dirty="0" smtClean="0">
                <a:latin typeface="Sakkal Majalla" pitchFamily="2" charset="-78"/>
                <a:cs typeface="Sakkal Majalla" pitchFamily="2" charset="-78"/>
              </a:rPr>
              <a:t>درجة السرية في استخدام وسائل منع الحمل </a:t>
            </a:r>
            <a:endParaRPr lang="en-US" sz="3600" dirty="0" smtClean="0">
              <a:latin typeface="Sakkal Majalla" pitchFamily="2" charset="-78"/>
              <a:cs typeface="Sakkal Majalla" pitchFamily="2" charset="-78"/>
            </a:endParaRPr>
          </a:p>
          <a:p>
            <a:pPr marL="269875" indent="-269875" eaLnBrk="1" hangingPunct="1">
              <a:lnSpc>
                <a:spcPts val="4463"/>
              </a:lnSpc>
              <a:buClrTx/>
              <a:buSzPct val="70000"/>
              <a:buFont typeface="Wingdings" pitchFamily="2" charset="2"/>
              <a:buChar char="§"/>
            </a:pPr>
            <a:r>
              <a:rPr lang="ar-EG" sz="3600" dirty="0" smtClean="0">
                <a:latin typeface="Sakkal Majalla" pitchFamily="2" charset="-78"/>
                <a:cs typeface="Sakkal Majalla" pitchFamily="2" charset="-78"/>
              </a:rPr>
              <a:t>معتقدات الزوج وأفكاره عن الوسيلة</a:t>
            </a:r>
          </a:p>
          <a:p>
            <a:pPr marL="269875" indent="-269875" eaLnBrk="1" hangingPunct="1">
              <a:lnSpc>
                <a:spcPts val="4463"/>
              </a:lnSpc>
              <a:buClrTx/>
              <a:buSzPct val="70000"/>
              <a:buFont typeface="Wingdings" pitchFamily="2" charset="2"/>
              <a:buChar char="§"/>
            </a:pPr>
            <a:r>
              <a:rPr lang="ar-EG" sz="3600" dirty="0" smtClean="0">
                <a:latin typeface="Sakkal Majalla" pitchFamily="2" charset="-78"/>
                <a:cs typeface="Sakkal Majalla" pitchFamily="2" charset="-78"/>
              </a:rPr>
              <a:t>انطباع المنتفعة وزوجها عن مقدم الخدمة</a:t>
            </a:r>
            <a:endParaRPr lang="en-US" sz="3600" dirty="0" smtClean="0">
              <a:latin typeface="Sakkal Majalla" pitchFamily="2" charset="-78"/>
              <a:cs typeface="Sakkal Majalla" pitchFamily="2" charset="-78"/>
            </a:endParaRPr>
          </a:p>
          <a:p>
            <a:pPr marL="269875" indent="-269875" eaLnBrk="1" hangingPunct="1">
              <a:lnSpc>
                <a:spcPts val="4463"/>
              </a:lnSpc>
              <a:buClrTx/>
              <a:buSzPct val="70000"/>
              <a:buFont typeface="Wingdings" pitchFamily="2" charset="2"/>
              <a:buChar char="§"/>
            </a:pPr>
            <a:r>
              <a:rPr lang="ar-EG" sz="3600" dirty="0" smtClean="0">
                <a:latin typeface="Sakkal Majalla" pitchFamily="2" charset="-78"/>
                <a:cs typeface="Sakkal Majalla" pitchFamily="2" charset="-78"/>
              </a:rPr>
              <a:t>القضايا الأخلاقية والدينية</a:t>
            </a:r>
            <a:endParaRPr lang="en-US" sz="3600" dirty="0" smtClean="0">
              <a:latin typeface="Sakkal Majalla" pitchFamily="2" charset="-78"/>
              <a:cs typeface="Sakkal Majalla" pitchFamily="2" charset="-78"/>
            </a:endParaRPr>
          </a:p>
          <a:p>
            <a:pPr marL="269875" indent="-269875" eaLnBrk="1" hangingPunct="1">
              <a:lnSpc>
                <a:spcPts val="4463"/>
              </a:lnSpc>
              <a:buClrTx/>
              <a:buSzPct val="70000"/>
              <a:buFont typeface="Wingdings" pitchFamily="2" charset="2"/>
              <a:buChar char="§"/>
            </a:pPr>
            <a:r>
              <a:rPr lang="ar-EG" sz="3600" dirty="0" smtClean="0">
                <a:latin typeface="Sakkal Majalla" pitchFamily="2" charset="-78"/>
                <a:cs typeface="Sakkal Majalla" pitchFamily="2" charset="-78"/>
              </a:rPr>
              <a:t>سابقة الاستخدام الناجح</a:t>
            </a:r>
            <a:endParaRPr lang="en-US" sz="3600" dirty="0" smtClean="0">
              <a:latin typeface="Sakkal Majalla" pitchFamily="2" charset="-78"/>
              <a:cs typeface="Sakkal Majalla" pitchFamily="2" charset="-78"/>
            </a:endParaRPr>
          </a:p>
          <a:p>
            <a:pPr marL="269875" indent="-269875" eaLnBrk="1" hangingPunct="1">
              <a:lnSpc>
                <a:spcPts val="4463"/>
              </a:lnSpc>
              <a:buClrTx/>
              <a:buSzPct val="70000"/>
              <a:buFont typeface="Wingdings" pitchFamily="2" charset="2"/>
              <a:buChar char="§"/>
            </a:pPr>
            <a:r>
              <a:rPr lang="ar-EG" sz="3600" dirty="0" smtClean="0">
                <a:latin typeface="Sakkal Majalla" pitchFamily="2" charset="-78"/>
                <a:cs typeface="Sakkal Majalla" pitchFamily="2" charset="-78"/>
              </a:rPr>
              <a:t>تحيز مقدم الخدمة لوسيلة معينة</a:t>
            </a:r>
            <a:endParaRPr lang="en-US" sz="3600" dirty="0" smtClean="0">
              <a:latin typeface="Sakkal Majalla" pitchFamily="2" charset="-78"/>
              <a:cs typeface="Sakkal Majalla" pitchFamily="2" charset="-78"/>
            </a:endParaRPr>
          </a:p>
          <a:p>
            <a:pPr marL="269875" indent="-269875" eaLnBrk="1" hangingPunct="1">
              <a:lnSpc>
                <a:spcPts val="4463"/>
              </a:lnSpc>
              <a:buClrTx/>
              <a:buSzPct val="70000"/>
              <a:buFont typeface="Wingdings" pitchFamily="2" charset="2"/>
              <a:buChar char="§"/>
            </a:pPr>
            <a:r>
              <a:rPr lang="ar-EG" sz="3600" dirty="0" smtClean="0">
                <a:latin typeface="Sakkal Majalla" pitchFamily="2" charset="-78"/>
                <a:cs typeface="Sakkal Majalla" pitchFamily="2" charset="-78"/>
              </a:rPr>
              <a:t>طول الفترة الزمنية المطلوبة قبل الحمل التالي</a:t>
            </a:r>
            <a:endParaRPr lang="en-US" sz="3600" dirty="0" smtClean="0">
              <a:latin typeface="Sakkal Majalla" pitchFamily="2" charset="-78"/>
              <a:cs typeface="Sakkal Majalla" pitchFamily="2" charset="-78"/>
            </a:endParaRPr>
          </a:p>
        </p:txBody>
      </p:sp>
      <p:sp>
        <p:nvSpPr>
          <p:cNvPr id="67587"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7A540E6-3FE7-4421-9CC5-030A3A73FC47}" type="slidenum">
              <a:rPr lang="ar-EG" smtClean="0"/>
              <a:pPr fontAlgn="base">
                <a:spcBef>
                  <a:spcPct val="0"/>
                </a:spcBef>
                <a:spcAft>
                  <a:spcPct val="0"/>
                </a:spcAft>
                <a:defRPr/>
              </a:pPr>
              <a:t>49</a:t>
            </a:fld>
            <a:endParaRPr lang="ar-EG"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6856" y="2852936"/>
            <a:ext cx="8229600" cy="864096"/>
          </a:xfrm>
          <a:prstGeom prst="round2DiagRect">
            <a:avLst/>
          </a:prstGeom>
          <a:blipFill>
            <a:blip r:embed="rId2" cstate="print"/>
            <a:tile tx="0" ty="0" sx="100000" sy="100000" flip="none" algn="tl"/>
          </a:blipFill>
        </p:spPr>
        <p:txBody>
          <a:bodyPr>
            <a:normAutofit/>
          </a:bodyPr>
          <a:lstStyle/>
          <a:p>
            <a:pPr algn="ctr" eaLnBrk="1" fontAlgn="auto" hangingPunct="1">
              <a:spcAft>
                <a:spcPts val="0"/>
              </a:spcAft>
              <a:defRPr/>
            </a:pPr>
            <a:r>
              <a:rPr lang="ar-EG" sz="4500" b="1" dirty="0" smtClean="0">
                <a:solidFill>
                  <a:schemeClr val="tx1"/>
                </a:solidFill>
                <a:latin typeface="Sakkal Majalla" pitchFamily="2" charset="-78"/>
                <a:ea typeface="+mn-ea"/>
                <a:cs typeface="Sakkal Majalla" pitchFamily="2" charset="-78"/>
              </a:rPr>
              <a:t>الوضع السكاني في مصر</a:t>
            </a:r>
          </a:p>
        </p:txBody>
      </p:sp>
      <p:sp>
        <p:nvSpPr>
          <p:cNvPr id="30723"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F4124CA1-A85D-4E1C-B43B-D892648FC437}" type="slidenum">
              <a:rPr lang="ar-EG" smtClean="0"/>
              <a:pPr fontAlgn="base">
                <a:spcBef>
                  <a:spcPct val="0"/>
                </a:spcBef>
                <a:spcAft>
                  <a:spcPct val="0"/>
                </a:spcAft>
                <a:defRPr/>
              </a:pPr>
              <a:t>5</a:t>
            </a:fld>
            <a:endParaRPr lang="ar-EG" smtClean="0"/>
          </a:p>
        </p:txBody>
      </p:sp>
    </p:spTree>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428604"/>
            <a:ext cx="8229600" cy="1071570"/>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anchor="ctr">
            <a:noAutofit/>
            <a:scene3d>
              <a:camera prst="orthographicFront"/>
              <a:lightRig rig="soft" dir="t"/>
            </a:scene3d>
            <a:sp3d prstMaterial="softEdge">
              <a:bevelT w="25400" h="25400"/>
            </a:sp3d>
          </a:bodyPr>
          <a:lstStyle/>
          <a:p>
            <a:pPr algn="ctr" eaLnBrk="1" fontAlgn="auto" hangingPunct="1">
              <a:spcAft>
                <a:spcPts val="0"/>
              </a:spcAft>
            </a:pPr>
            <a:r>
              <a:rPr lang="ar-SA" sz="3800" b="1" dirty="0">
                <a:solidFill>
                  <a:schemeClr val="tx1"/>
                </a:solidFill>
                <a:latin typeface="Sakkal Majalla" pitchFamily="2" charset="-78"/>
                <a:cs typeface="Sakkal Majalla" pitchFamily="2" charset="-78"/>
              </a:rPr>
              <a:t>من يستطيع استخدام الوسيلة؟</a:t>
            </a:r>
            <a:r>
              <a:rPr lang="ar-EG" sz="3800" b="1" dirty="0">
                <a:solidFill>
                  <a:schemeClr val="tx1"/>
                </a:solidFill>
                <a:latin typeface="Sakkal Majalla" pitchFamily="2" charset="-78"/>
                <a:cs typeface="Sakkal Majalla" pitchFamily="2" charset="-78"/>
              </a:rPr>
              <a:t/>
            </a:r>
            <a:br>
              <a:rPr lang="ar-EG" sz="3800" b="1" dirty="0">
                <a:solidFill>
                  <a:schemeClr val="tx1"/>
                </a:solidFill>
                <a:latin typeface="Sakkal Majalla" pitchFamily="2" charset="-78"/>
                <a:cs typeface="Sakkal Majalla" pitchFamily="2" charset="-78"/>
              </a:rPr>
            </a:br>
            <a:r>
              <a:rPr lang="ar-EG" sz="3800" b="1" dirty="0">
                <a:solidFill>
                  <a:schemeClr val="tx1"/>
                </a:solidFill>
                <a:latin typeface="Sakkal Majalla" pitchFamily="2" charset="-78"/>
                <a:cs typeface="Sakkal Majalla" pitchFamily="2" charset="-78"/>
              </a:rPr>
              <a:t>(</a:t>
            </a:r>
            <a:r>
              <a:rPr lang="ar-SA" sz="3800" b="1" dirty="0">
                <a:solidFill>
                  <a:schemeClr val="tx1"/>
                </a:solidFill>
                <a:latin typeface="Sakkal Majalla" pitchFamily="2" charset="-78"/>
                <a:cs typeface="Sakkal Majalla" pitchFamily="2" charset="-78"/>
              </a:rPr>
              <a:t>معايير اللياقة الطبية لمنظمة الصحة العالمية</a:t>
            </a:r>
            <a:r>
              <a:rPr lang="ar-EG" sz="3800" b="1" dirty="0">
                <a:solidFill>
                  <a:schemeClr val="tx1"/>
                </a:solidFill>
                <a:latin typeface="Sakkal Majalla" pitchFamily="2" charset="-78"/>
                <a:cs typeface="Sakkal Majalla" pitchFamily="2" charset="-78"/>
              </a:rPr>
              <a:t>)</a:t>
            </a:r>
          </a:p>
        </p:txBody>
      </p:sp>
      <p:sp>
        <p:nvSpPr>
          <p:cNvPr id="2" name="Content Placeholder 1"/>
          <p:cNvSpPr>
            <a:spLocks noGrp="1"/>
          </p:cNvSpPr>
          <p:nvPr>
            <p:ph idx="1"/>
          </p:nvPr>
        </p:nvSpPr>
        <p:spPr>
          <a:xfrm>
            <a:off x="539552" y="1857374"/>
            <a:ext cx="8147248" cy="2867769"/>
          </a:xfrm>
          <a:solidFill>
            <a:schemeClr val="bg1"/>
          </a:solidFill>
        </p:spPr>
        <p:txBody>
          <a:bodyPr>
            <a:noAutofit/>
          </a:bodyPr>
          <a:lstStyle/>
          <a:p>
            <a:pPr marL="87313" indent="22225" algn="just" eaLnBrk="1" fontAlgn="auto" hangingPunct="1">
              <a:spcAft>
                <a:spcPts val="0"/>
              </a:spcAft>
              <a:buFont typeface="Wingdings 3"/>
              <a:buNone/>
              <a:defRPr/>
            </a:pPr>
            <a:r>
              <a:rPr lang="ar-EG" sz="3600" dirty="0" smtClean="0">
                <a:latin typeface="Sakkal Majalla" pitchFamily="2" charset="-78"/>
                <a:cs typeface="Sakkal Majalla" pitchFamily="2" charset="-78"/>
              </a:rPr>
              <a:t>وضعت منظمة الصحة العالمية,  بالتعاون مع عدد كبير من الوكالات والمنظمات الدولية، نظاما لتصنيف معايير الأهلية/</a:t>
            </a:r>
            <a:r>
              <a:rPr lang="ar-SA" sz="3600" dirty="0" smtClean="0">
                <a:latin typeface="Sakkal Majalla" pitchFamily="2" charset="-78"/>
                <a:cs typeface="Sakkal Majalla" pitchFamily="2" charset="-78"/>
              </a:rPr>
              <a:t>اللياقة </a:t>
            </a:r>
            <a:r>
              <a:rPr lang="ar-EG" sz="3600" dirty="0" smtClean="0">
                <a:latin typeface="Sakkal Majalla" pitchFamily="2" charset="-78"/>
                <a:cs typeface="Sakkal Majalla" pitchFamily="2" charset="-78"/>
              </a:rPr>
              <a:t>الطبية لتحديد أي من وسائل منع الحمل آمن للاستخدام لكل منتفعة من أجل البدء فى الاستخدام والاستمرارية، وكذلك أثناء الظروف الصحية المختلفة.</a:t>
            </a:r>
            <a:endParaRPr lang="en-US" sz="3600" dirty="0" smtClean="0">
              <a:latin typeface="Sakkal Majalla" pitchFamily="2" charset="-78"/>
              <a:cs typeface="Sakkal Majalla" pitchFamily="2" charset="-78"/>
            </a:endParaRPr>
          </a:p>
        </p:txBody>
      </p:sp>
      <p:sp>
        <p:nvSpPr>
          <p:cNvPr id="68612"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AF9E765-9F37-484B-BCD8-C95032CD69E6}" type="slidenum">
              <a:rPr lang="ar-EG" smtClean="0"/>
              <a:pPr fontAlgn="base">
                <a:spcBef>
                  <a:spcPct val="0"/>
                </a:spcBef>
                <a:spcAft>
                  <a:spcPct val="0"/>
                </a:spcAft>
                <a:defRPr/>
              </a:pPr>
              <a:t>50</a:t>
            </a:fld>
            <a:endParaRPr lang="ar-EG"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3"/>
          <p:cNvPicPr>
            <a:picLocks noGrp="1" noChangeAspect="1" noChangeArrowheads="1"/>
          </p:cNvPicPr>
          <p:nvPr>
            <p:ph idx="1"/>
          </p:nvPr>
        </p:nvPicPr>
        <p:blipFill>
          <a:blip r:embed="rId2">
            <a:extLst/>
          </a:blip>
          <a:srcRect/>
          <a:stretch>
            <a:fillRect/>
          </a:stretch>
        </p:blipFill>
        <p:spPr>
          <a:xfrm>
            <a:off x="3103563" y="1785938"/>
            <a:ext cx="5611812" cy="3143250"/>
          </a:xfrm>
          <a:extLst/>
        </p:spPr>
      </p:pic>
      <p:sp>
        <p:nvSpPr>
          <p:cNvPr id="69638" name="Slide Number Placeholder 9"/>
          <p:cNvSpPr>
            <a:spLocks noGrp="1"/>
          </p:cNvSpPr>
          <p:nvPr>
            <p:ph type="sldNum" sz="quarter" idx="12"/>
          </p:nvPr>
        </p:nvSpPr>
        <p:spPr bwMode="auto">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9BC4557B-0478-44F1-9A45-353D2A617AA3}" type="slidenum">
              <a:rPr lang="ar-EG" smtClean="0">
                <a:solidFill>
                  <a:schemeClr val="bg1"/>
                </a:solidFill>
                <a:latin typeface="Arabic Typesetting" pitchFamily="66" charset="-78"/>
                <a:cs typeface="Arabic Typesetting" pitchFamily="66" charset="-78"/>
              </a:rPr>
              <a:pPr eaLnBrk="1" fontAlgn="base" hangingPunct="1">
                <a:spcBef>
                  <a:spcPct val="0"/>
                </a:spcBef>
                <a:spcAft>
                  <a:spcPct val="0"/>
                </a:spcAft>
              </a:pPr>
              <a:t>51</a:t>
            </a:fld>
            <a:endParaRPr lang="ar-EG" dirty="0" smtClean="0">
              <a:solidFill>
                <a:schemeClr val="bg1"/>
              </a:solidFill>
              <a:latin typeface="Arabic Typesetting" pitchFamily="66" charset="-78"/>
              <a:cs typeface="Arabic Typesetting" pitchFamily="66" charset="-78"/>
            </a:endParaRPr>
          </a:p>
        </p:txBody>
      </p:sp>
      <p:sp>
        <p:nvSpPr>
          <p:cNvPr id="6" name="Title 2"/>
          <p:cNvSpPr txBox="1">
            <a:spLocks/>
          </p:cNvSpPr>
          <p:nvPr/>
        </p:nvSpPr>
        <p:spPr>
          <a:xfrm>
            <a:off x="500034" y="357166"/>
            <a:ext cx="8229600" cy="551554"/>
          </a:xfrm>
          <a:prstGeom prst="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anchor="ctr">
            <a:noAutofit/>
            <a:scene3d>
              <a:camera prst="orthographicFront"/>
              <a:lightRig rig="soft" dir="t"/>
            </a:scene3d>
            <a:sp3d prstMaterial="softEdge">
              <a:bevelT w="25400" h="25400"/>
            </a:sp3d>
          </a:bodyPr>
          <a:lstStyle>
            <a:defPPr>
              <a:defRPr lang="ar-EG"/>
            </a:defPPr>
            <a:lvl1pPr algn="ctr" eaLnBrk="1" fontAlgn="auto" hangingPunct="1">
              <a:spcAft>
                <a:spcPts val="0"/>
              </a:spcAft>
              <a:defRPr sz="3800" b="1">
                <a:effectLst>
                  <a:outerShdw blurRad="31750" dist="25400" dir="5400000" algn="tl" rotWithShape="0">
                    <a:srgbClr val="000000">
                      <a:alpha val="25000"/>
                    </a:srgbClr>
                  </a:outerShdw>
                </a:effectLst>
                <a:latin typeface="Sakkal Majalla" pitchFamily="2" charset="-78"/>
                <a:ea typeface="+mj-ea"/>
                <a:cs typeface="Sakkal Majalla" pitchFamily="2" charset="-78"/>
              </a:defRPr>
            </a:lvl1pPr>
            <a:lvl2pPr algn="ctr" eaLnBrk="0" hangingPunct="0">
              <a:defRPr sz="4300" b="1">
                <a:solidFill>
                  <a:schemeClr val="tx2"/>
                </a:solidFill>
                <a:latin typeface="Microsoft Uighur" pitchFamily="2" charset="-78"/>
                <a:cs typeface="Microsoft Uighur" pitchFamily="2" charset="-78"/>
              </a:defRPr>
            </a:lvl2pPr>
            <a:lvl3pPr algn="ctr" eaLnBrk="0" hangingPunct="0">
              <a:defRPr sz="4300" b="1">
                <a:solidFill>
                  <a:schemeClr val="tx2"/>
                </a:solidFill>
                <a:latin typeface="Microsoft Uighur" pitchFamily="2" charset="-78"/>
                <a:cs typeface="Microsoft Uighur" pitchFamily="2" charset="-78"/>
              </a:defRPr>
            </a:lvl3pPr>
            <a:lvl4pPr algn="ctr" eaLnBrk="0" hangingPunct="0">
              <a:defRPr sz="4300" b="1">
                <a:solidFill>
                  <a:schemeClr val="tx2"/>
                </a:solidFill>
                <a:latin typeface="Microsoft Uighur" pitchFamily="2" charset="-78"/>
                <a:cs typeface="Microsoft Uighur" pitchFamily="2" charset="-78"/>
              </a:defRPr>
            </a:lvl4pPr>
            <a:lvl5pPr algn="ctr" eaLnBrk="0" hangingPunct="0">
              <a:defRPr sz="4300" b="1">
                <a:solidFill>
                  <a:schemeClr val="tx2"/>
                </a:solidFill>
                <a:latin typeface="Microsoft Uighur" pitchFamily="2" charset="-78"/>
                <a:cs typeface="Microsoft Uighur" pitchFamily="2" charset="-78"/>
              </a:defRPr>
            </a:lvl5pPr>
            <a:lvl6pPr marL="457200" algn="ctr" fontAlgn="base">
              <a:spcBef>
                <a:spcPct val="0"/>
              </a:spcBef>
              <a:spcAft>
                <a:spcPct val="0"/>
              </a:spcAft>
              <a:defRPr sz="4300" b="1">
                <a:solidFill>
                  <a:schemeClr val="tx2"/>
                </a:solidFill>
                <a:latin typeface="Microsoft Uighur" pitchFamily="2" charset="-78"/>
                <a:cs typeface="Microsoft Uighur" pitchFamily="2" charset="-78"/>
              </a:defRPr>
            </a:lvl6pPr>
            <a:lvl7pPr marL="914400" algn="ctr" fontAlgn="base">
              <a:spcBef>
                <a:spcPct val="0"/>
              </a:spcBef>
              <a:spcAft>
                <a:spcPct val="0"/>
              </a:spcAft>
              <a:defRPr sz="4300" b="1">
                <a:solidFill>
                  <a:schemeClr val="tx2"/>
                </a:solidFill>
                <a:latin typeface="Microsoft Uighur" pitchFamily="2" charset="-78"/>
                <a:cs typeface="Microsoft Uighur" pitchFamily="2" charset="-78"/>
              </a:defRPr>
            </a:lvl7pPr>
            <a:lvl8pPr marL="1371600" algn="ctr" fontAlgn="base">
              <a:spcBef>
                <a:spcPct val="0"/>
              </a:spcBef>
              <a:spcAft>
                <a:spcPct val="0"/>
              </a:spcAft>
              <a:defRPr sz="4300" b="1">
                <a:solidFill>
                  <a:schemeClr val="tx2"/>
                </a:solidFill>
                <a:latin typeface="Microsoft Uighur" pitchFamily="2" charset="-78"/>
                <a:cs typeface="Microsoft Uighur" pitchFamily="2" charset="-78"/>
              </a:defRPr>
            </a:lvl8pPr>
            <a:lvl9pPr marL="1828800" algn="ctr" fontAlgn="base">
              <a:spcBef>
                <a:spcPct val="0"/>
              </a:spcBef>
              <a:spcAft>
                <a:spcPct val="0"/>
              </a:spcAft>
              <a:defRPr sz="4300" b="1">
                <a:solidFill>
                  <a:schemeClr val="tx2"/>
                </a:solidFill>
                <a:latin typeface="Microsoft Uighur" pitchFamily="2" charset="-78"/>
                <a:cs typeface="Microsoft Uighur" pitchFamily="2" charset="-78"/>
              </a:defRPr>
            </a:lvl9pPr>
          </a:lstStyle>
          <a:p>
            <a:r>
              <a:rPr lang="ar-EG" dirty="0">
                <a:effectLst/>
              </a:rPr>
              <a:t>فئات وسائل تنظيم الأسرة</a:t>
            </a:r>
          </a:p>
        </p:txBody>
      </p:sp>
      <p:pic>
        <p:nvPicPr>
          <p:cNvPr id="69636" name="Picture 4"/>
          <p:cNvPicPr>
            <a:picLocks noChangeAspect="1" noChangeArrowheads="1"/>
          </p:cNvPicPr>
          <p:nvPr/>
        </p:nvPicPr>
        <p:blipFill>
          <a:blip r:embed="rId3">
            <a:extLst/>
          </a:blip>
          <a:srcRect/>
          <a:stretch>
            <a:fillRect/>
          </a:stretch>
        </p:blipFill>
        <p:spPr bwMode="auto">
          <a:xfrm>
            <a:off x="7020272" y="1479608"/>
            <a:ext cx="1695103" cy="282517"/>
          </a:xfrm>
          <a:prstGeom prst="rect">
            <a:avLst/>
          </a:prstGeom>
          <a:extLst/>
        </p:spPr>
      </p:pic>
      <p:pic>
        <p:nvPicPr>
          <p:cNvPr id="7" name="Picture 5"/>
          <p:cNvPicPr>
            <a:picLocks noChangeAspect="1" noChangeArrowheads="1"/>
          </p:cNvPicPr>
          <p:nvPr/>
        </p:nvPicPr>
        <p:blipFill>
          <a:blip r:embed="rId4"/>
          <a:srcRect/>
          <a:stretch>
            <a:fillRect/>
          </a:stretch>
        </p:blipFill>
        <p:spPr bwMode="auto">
          <a:xfrm>
            <a:off x="251520" y="1543050"/>
            <a:ext cx="2780035" cy="3529013"/>
          </a:xfrm>
          <a:prstGeom prst="rect">
            <a:avLst/>
          </a:prstGeom>
          <a:ln>
            <a:noFill/>
          </a:ln>
          <a:effectLst>
            <a:outerShdw blurRad="292100" dist="139700" dir="2700000" algn="tl" rotWithShape="0">
              <a:srgbClr val="333333">
                <a:alpha val="65000"/>
              </a:srgbClr>
            </a:outerShdw>
          </a:effectLst>
        </p:spPr>
      </p:pic>
      <p:sp>
        <p:nvSpPr>
          <p:cNvPr id="10" name="Title 2"/>
          <p:cNvSpPr txBox="1">
            <a:spLocks/>
          </p:cNvSpPr>
          <p:nvPr/>
        </p:nvSpPr>
        <p:spPr>
          <a:xfrm>
            <a:off x="2430590" y="5733256"/>
            <a:ext cx="6389882" cy="648072"/>
          </a:xfrm>
          <a:prstGeom prst="rect">
            <a:avLst/>
          </a:prstGeom>
        </p:spPr>
        <p:txBody>
          <a:bodyPr anchor="ctr">
            <a:noAutofit/>
            <a:scene3d>
              <a:camera prst="orthographicFront"/>
              <a:lightRig rig="soft" dir="t"/>
            </a:scene3d>
            <a:sp3d prstMaterial="softEdge">
              <a:bevelT w="25400" h="25400"/>
            </a:sp3d>
          </a:bodyPr>
          <a:lstStyle/>
          <a:p>
            <a:pPr fontAlgn="auto">
              <a:spcAft>
                <a:spcPts val="0"/>
              </a:spcAft>
              <a:defRPr/>
            </a:pPr>
            <a:r>
              <a:rPr lang="ar-EG" sz="2400" b="1" dirty="0">
                <a:latin typeface="Sakkal Majalla" pitchFamily="2" charset="-78"/>
                <a:cs typeface="Sakkal Majalla" pitchFamily="2" charset="-78"/>
              </a:rPr>
              <a:t>الفئات 3 و 4 تم تظليلها لبيان أنه يجب عدم تقديم الوسيلة إذا لم يتوافر الحكم الإكلينيكي الجيد.</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0E2DF68-9682-4E1C-9BCC-75F596FADBF2}" type="slidenum">
              <a:rPr lang="ar-EG" smtClean="0"/>
              <a:pPr>
                <a:defRPr/>
              </a:pPr>
              <a:t>52</a:t>
            </a:fld>
            <a:endParaRPr lang="ar-EG"/>
          </a:p>
        </p:txBody>
      </p:sp>
      <p:sp>
        <p:nvSpPr>
          <p:cNvPr id="7" name="Content Placeholder 1"/>
          <p:cNvSpPr txBox="1">
            <a:spLocks/>
          </p:cNvSpPr>
          <p:nvPr/>
        </p:nvSpPr>
        <p:spPr>
          <a:xfrm>
            <a:off x="857224" y="3361552"/>
            <a:ext cx="7560840" cy="1291584"/>
          </a:xfrm>
          <a:prstGeom prst="rect">
            <a:avLst/>
          </a:prstGeom>
          <a:solidFill>
            <a:schemeClr val="bg1">
              <a:lumMod val="95000"/>
            </a:schemeClr>
          </a:solidFill>
          <a:ln>
            <a:noFill/>
          </a:ln>
          <a:effectLst>
            <a:glow rad="635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defPPr>
              <a:defRPr lang="ar-EG"/>
            </a:defPPr>
            <a:lvl1pPr marL="90488" indent="11113" algn="l" rtl="0" fontAlgn="auto">
              <a:spcBef>
                <a:spcPts val="400"/>
              </a:spcBef>
              <a:spcAft>
                <a:spcPts val="0"/>
              </a:spcAft>
              <a:buClr>
                <a:schemeClr val="accent1"/>
              </a:buClr>
              <a:buSzPct val="68000"/>
              <a:defRPr sz="2400">
                <a:latin typeface="Calibri" pitchFamily="34" charset="0"/>
              </a:defRPr>
            </a:lvl1pPr>
          </a:lstStyle>
          <a:p>
            <a:pPr algn="r"/>
            <a:r>
              <a:rPr lang="ar-E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akkal Majalla" pitchFamily="2" charset="-78"/>
                <a:cs typeface="Sakkal Majalla" pitchFamily="2" charset="-78"/>
              </a:rPr>
              <a:t>ليس من الحكمة الذهاب إلي الفراش مبكرا توفيرا للطاقة إذا ما  كان ذلك سينتج عن توأم.    </a:t>
            </a:r>
            <a:r>
              <a:rPr lang="ar-EG"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akkal Majalla" pitchFamily="2" charset="-78"/>
                <a:cs typeface="Sakkal Majalla" pitchFamily="2" charset="-78"/>
              </a:rPr>
              <a:t>(مثل صيني)</a:t>
            </a:r>
            <a:endParaRPr lang="ar-EG" sz="3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akkal Majalla" pitchFamily="2" charset="-78"/>
              <a:cs typeface="Sakkal Majalla" pitchFamily="2" charset="-78"/>
            </a:endParaRPr>
          </a:p>
          <a:p>
            <a:pPr algn="r"/>
            <a:endParaRPr lang="ar-E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akkal Majalla" pitchFamily="2" charset="-78"/>
              <a:cs typeface="Sakkal Majalla" pitchFamily="2" charset="-78"/>
            </a:endParaRPr>
          </a:p>
        </p:txBody>
      </p:sp>
      <p:sp>
        <p:nvSpPr>
          <p:cNvPr id="9" name="Content Placeholder 1"/>
          <p:cNvSpPr txBox="1">
            <a:spLocks/>
          </p:cNvSpPr>
          <p:nvPr/>
        </p:nvSpPr>
        <p:spPr>
          <a:xfrm>
            <a:off x="857224" y="1643050"/>
            <a:ext cx="7560840" cy="1291584"/>
          </a:xfrm>
          <a:prstGeom prst="rect">
            <a:avLst/>
          </a:prstGeom>
          <a:solidFill>
            <a:schemeClr val="bg1">
              <a:lumMod val="95000"/>
            </a:schemeClr>
          </a:solidFill>
          <a:ln>
            <a:noFill/>
          </a:ln>
          <a:effectLst>
            <a:glow rad="635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90488" indent="11113" algn="l" rtl="0" fontAlgn="auto">
              <a:spcBef>
                <a:spcPts val="400"/>
              </a:spcBef>
              <a:spcAft>
                <a:spcPts val="0"/>
              </a:spcAft>
              <a:buClr>
                <a:schemeClr val="accent1"/>
              </a:buClr>
              <a:buSzPct val="68000"/>
              <a:defRPr/>
            </a:pP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rPr>
              <a:t>It is not economical to go to bed early to save the candles if the result is twins.</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rPr>
              <a:t>     </a:t>
            </a:r>
            <a:r>
              <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rPr>
              <a:t>(Chinese Proverb)</a:t>
            </a:r>
            <a:endParaRPr lang="ar-EG" sz="2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dailybail.com/storage/thank-you-kids.jpg?__SQUARESPACE_CACHEVERSION=1244230277928"/>
          <p:cNvPicPr>
            <a:picLocks noChangeAspect="1" noChangeArrowheads="1"/>
          </p:cNvPicPr>
          <p:nvPr/>
        </p:nvPicPr>
        <p:blipFill>
          <a:blip r:embed="rId2">
            <a:extLst/>
          </a:blip>
          <a:srcRect/>
          <a:stretch>
            <a:fillRect/>
          </a:stretch>
        </p:blipFill>
        <p:spPr bwMode="auto">
          <a:xfrm>
            <a:off x="107504" y="450114"/>
            <a:ext cx="8928992" cy="5715190"/>
          </a:xfrm>
          <a:prstGeom prst="rect">
            <a:avLst/>
          </a:prstGeom>
          <a:extLst/>
        </p:spPr>
      </p:pic>
      <p:sp>
        <p:nvSpPr>
          <p:cNvPr id="77827"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8127A8E-8300-48D1-9D52-636793CEF1FB}" type="slidenum">
              <a:rPr lang="ar-EG" smtClean="0"/>
              <a:pPr fontAlgn="base">
                <a:spcBef>
                  <a:spcPct val="0"/>
                </a:spcBef>
                <a:spcAft>
                  <a:spcPct val="0"/>
                </a:spcAft>
                <a:defRPr/>
              </a:pPr>
              <a:t>53</a:t>
            </a:fld>
            <a:endParaRPr lang="ar-EG" smtClean="0"/>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fade">
                                      <p:cBhvr>
                                        <p:cTn id="7" dur="1000"/>
                                        <p:tgtEl>
                                          <p:spTgt spid="71682"/>
                                        </p:tgtEl>
                                      </p:cBhvr>
                                    </p:animEffect>
                                    <p:anim calcmode="lin" valueType="num">
                                      <p:cBhvr>
                                        <p:cTn id="8" dur="1000" fill="hold"/>
                                        <p:tgtEl>
                                          <p:spTgt spid="71682"/>
                                        </p:tgtEl>
                                        <p:attrNameLst>
                                          <p:attrName>ppt_x</p:attrName>
                                        </p:attrNameLst>
                                      </p:cBhvr>
                                      <p:tavLst>
                                        <p:tav tm="0">
                                          <p:val>
                                            <p:strVal val="#ppt_x"/>
                                          </p:val>
                                        </p:tav>
                                        <p:tav tm="100000">
                                          <p:val>
                                            <p:strVal val="#ppt_x"/>
                                          </p:val>
                                        </p:tav>
                                      </p:tavLst>
                                    </p:anim>
                                    <p:anim calcmode="lin" valueType="num">
                                      <p:cBhvr>
                                        <p:cTn id="9" dur="1000" fill="hold"/>
                                        <p:tgtEl>
                                          <p:spTgt spid="716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331E770-9B2B-40D0-B4FE-41CB198CAD02}" type="slidenum">
              <a:rPr lang="ar-EG" smtClean="0"/>
              <a:pPr fontAlgn="base">
                <a:spcBef>
                  <a:spcPct val="0"/>
                </a:spcBef>
                <a:spcAft>
                  <a:spcPct val="0"/>
                </a:spcAft>
                <a:defRPr/>
              </a:pPr>
              <a:t>6</a:t>
            </a:fld>
            <a:endParaRPr lang="en-US" smtClean="0">
              <a:cs typeface="Arial" pitchFamily="34" charset="0"/>
            </a:endParaRPr>
          </a:p>
        </p:txBody>
      </p:sp>
      <p:sp>
        <p:nvSpPr>
          <p:cNvPr id="5" name="Title 2"/>
          <p:cNvSpPr>
            <a:spLocks noGrp="1"/>
          </p:cNvSpPr>
          <p:nvPr>
            <p:ph type="title" idx="4294967295"/>
          </p:nvPr>
        </p:nvSpPr>
        <p:spPr>
          <a:xfrm>
            <a:off x="446856" y="357858"/>
            <a:ext cx="8229600" cy="550862"/>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anchor="ctr">
            <a:noAutofit/>
            <a:scene3d>
              <a:camera prst="orthographicFront"/>
              <a:lightRig rig="soft" dir="t"/>
            </a:scene3d>
            <a:sp3d prstMaterial="softEdge">
              <a:bevelT w="25400" h="25400"/>
            </a:sp3d>
          </a:bodyPr>
          <a:lstStyle/>
          <a:p>
            <a:pPr algn="ctr" eaLnBrk="1" fontAlgn="auto" hangingPunct="1">
              <a:spcAft>
                <a:spcPts val="0"/>
              </a:spcAft>
            </a:pPr>
            <a:r>
              <a:rPr lang="ar-EG" sz="3800" b="1" dirty="0">
                <a:solidFill>
                  <a:schemeClr val="tx1"/>
                </a:solidFill>
                <a:latin typeface="Sakkal Majalla" pitchFamily="2" charset="-78"/>
                <a:cs typeface="Sakkal Majalla" pitchFamily="2" charset="-78"/>
              </a:rPr>
              <a:t>أنماط التغير السكاني في دول مختلفة</a:t>
            </a:r>
            <a:endParaRPr lang="en-GB" sz="3800" b="1" dirty="0">
              <a:solidFill>
                <a:schemeClr val="tx1"/>
              </a:solidFill>
              <a:latin typeface="Sakkal Majalla" pitchFamily="2" charset="-78"/>
              <a:cs typeface="Sakkal Majalla" pitchFamily="2" charset="-78"/>
            </a:endParaRPr>
          </a:p>
        </p:txBody>
      </p:sp>
      <p:pic>
        <p:nvPicPr>
          <p:cNvPr id="24580"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9553" y="1184300"/>
            <a:ext cx="8136903" cy="4908996"/>
          </a:xfrm>
          <a:prstGeom prst="rect">
            <a:avLst/>
          </a:prstGeom>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Content Placeholder 3"/>
          <p:cNvGraphicFramePr>
            <a:graphicFrameLocks noGrp="1"/>
          </p:cNvGraphicFramePr>
          <p:nvPr>
            <p:ph idx="1"/>
            <p:extLst>
              <p:ext uri="{D42A27DB-BD31-4B8C-83A1-F6EECF244321}">
                <p14:modId xmlns:p14="http://schemas.microsoft.com/office/powerpoint/2010/main" val="690559499"/>
              </p:ext>
            </p:extLst>
          </p:nvPr>
        </p:nvGraphicFramePr>
        <p:xfrm>
          <a:off x="323528" y="1772816"/>
          <a:ext cx="3456384" cy="2707208"/>
        </p:xfrm>
        <a:graphic>
          <a:graphicData uri="http://schemas.openxmlformats.org/presentationml/2006/ole">
            <mc:AlternateContent xmlns:mc="http://schemas.openxmlformats.org/markup-compatibility/2006">
              <mc:Choice xmlns:v="urn:schemas-microsoft-com:vml" Requires="v">
                <p:oleObj spid="_x0000_s25686" name="Worksheet" r:id="rId4" imgW="3600416" imgH="2181186" progId="Excel.Sheet.8">
                  <p:embed/>
                </p:oleObj>
              </mc:Choice>
              <mc:Fallback>
                <p:oleObj name="Worksheet" r:id="rId4" imgW="3600416" imgH="2181186" progId="Excel.Sheet.8">
                  <p:embed/>
                  <p:pic>
                    <p:nvPicPr>
                      <p:cNvPr id="0" name="Picture 8"/>
                      <p:cNvPicPr>
                        <a:picLocks noGrp="1" noChangeArrowheads="1"/>
                      </p:cNvPicPr>
                      <p:nvPr/>
                    </p:nvPicPr>
                    <p:blipFill>
                      <a:blip r:embed="rId5">
                        <a:extLst/>
                      </a:blip>
                      <a:srcRect/>
                      <a:stretch>
                        <a:fillRect/>
                      </a:stretch>
                    </p:blipFill>
                    <p:spPr bwMode="auto">
                      <a:xfrm>
                        <a:off x="323528" y="1772816"/>
                        <a:ext cx="3456384" cy="2707208"/>
                      </a:xfrm>
                      <a:prstGeom prst="rect">
                        <a:avLst/>
                      </a:prstGeom>
                      <a:solidFill>
                        <a:schemeClr val="bg1"/>
                      </a:solidFill>
                    </p:spPr>
                  </p:pic>
                </p:oleObj>
              </mc:Fallback>
            </mc:AlternateContent>
          </a:graphicData>
        </a:graphic>
      </p:graphicFrame>
      <p:sp>
        <p:nvSpPr>
          <p:cNvPr id="1030" name="Slide Number Placeholder 6"/>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4B68D1B-EDC3-4707-A6A5-D03FB173E160}" type="slidenum">
              <a:rPr lang="ar-EG" smtClean="0"/>
              <a:pPr fontAlgn="base">
                <a:spcBef>
                  <a:spcPct val="0"/>
                </a:spcBef>
                <a:spcAft>
                  <a:spcPct val="0"/>
                </a:spcAft>
                <a:defRPr/>
              </a:pPr>
              <a:t>7</a:t>
            </a:fld>
            <a:endParaRPr lang="ar-EG" smtClean="0"/>
          </a:p>
        </p:txBody>
      </p:sp>
      <p:sp>
        <p:nvSpPr>
          <p:cNvPr id="25603" name="Content Placeholder 1"/>
          <p:cNvSpPr txBox="1">
            <a:spLocks/>
          </p:cNvSpPr>
          <p:nvPr/>
        </p:nvSpPr>
        <p:spPr bwMode="auto">
          <a:xfrm>
            <a:off x="3851921" y="1052736"/>
            <a:ext cx="5077768" cy="3643313"/>
          </a:xfrm>
          <a:prstGeom prst="rect">
            <a:avLst/>
          </a:prstGeom>
          <a:extLst/>
        </p:spPr>
        <p:txBody>
          <a:bodyPr/>
          <a:lstStyle>
            <a:lvl1pPr marL="273050" indent="-2730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spcBef>
                <a:spcPts val="400"/>
              </a:spcBef>
              <a:buClr>
                <a:schemeClr val="tx1"/>
              </a:buClr>
              <a:buSzPct val="70000"/>
              <a:buFont typeface="Wingdings" pitchFamily="2" charset="2"/>
              <a:buChar char="§"/>
            </a:pPr>
            <a:r>
              <a:rPr lang="ar-EG" sz="3000" dirty="0">
                <a:latin typeface="Sakkal Majalla" pitchFamily="2" charset="-78"/>
                <a:cs typeface="Sakkal Majalla" pitchFamily="2" charset="-78"/>
              </a:rPr>
              <a:t>قاعدة الهرم عريضة لارتفاع نسبة المواليد وقمة الهرم ضيقة لانخفاض نسبة </a:t>
            </a:r>
            <a:r>
              <a:rPr lang="ar-EG" sz="3000" dirty="0" smtClean="0">
                <a:latin typeface="Sakkal Majalla" pitchFamily="2" charset="-78"/>
                <a:cs typeface="Sakkal Majalla" pitchFamily="2" charset="-78"/>
              </a:rPr>
              <a:t>المسنين.</a:t>
            </a:r>
            <a:endParaRPr lang="ar-EG" sz="3000" dirty="0">
              <a:latin typeface="Sakkal Majalla" pitchFamily="2" charset="-78"/>
              <a:cs typeface="Sakkal Majalla" pitchFamily="2" charset="-78"/>
            </a:endParaRPr>
          </a:p>
          <a:p>
            <a:pPr algn="just" eaLnBrk="1" hangingPunct="1">
              <a:spcBef>
                <a:spcPts val="400"/>
              </a:spcBef>
              <a:buClr>
                <a:schemeClr val="tx1"/>
              </a:buClr>
              <a:buSzPct val="70000"/>
              <a:buFont typeface="Wingdings" pitchFamily="2" charset="2"/>
              <a:buChar char="§"/>
            </a:pPr>
            <a:r>
              <a:rPr lang="ar-EG" sz="3000" dirty="0">
                <a:latin typeface="Sakkal Majalla" pitchFamily="2" charset="-78"/>
                <a:cs typeface="Sakkal Majalla" pitchFamily="2" charset="-78"/>
              </a:rPr>
              <a:t>يلاحظ هنا أيضا ظاهرة استثنائية تتمثل في البروز</a:t>
            </a:r>
            <a:r>
              <a:rPr lang="ar-EG" sz="3000" b="1" dirty="0">
                <a:latin typeface="Sakkal Majalla" pitchFamily="2" charset="-78"/>
                <a:cs typeface="Sakkal Majalla" pitchFamily="2" charset="-78"/>
              </a:rPr>
              <a:t>*</a:t>
            </a:r>
            <a:r>
              <a:rPr lang="ar-EG" sz="3000" dirty="0">
                <a:latin typeface="Sakkal Majalla" pitchFamily="2" charset="-78"/>
                <a:cs typeface="Sakkal Majalla" pitchFamily="2" charset="-78"/>
              </a:rPr>
              <a:t> المقابل للفئات العمرية 15-25   سنة بسبب زيادة المواليد التالية لحرب 1973, ولها ما يقابلها فى الغرب الظاهرة المسماة الازدهار الطفولي </a:t>
            </a:r>
            <a:r>
              <a:rPr lang="en-US" sz="3000" dirty="0">
                <a:latin typeface="Sakkal Majalla" pitchFamily="2" charset="-78"/>
                <a:cs typeface="Sakkal Majalla" pitchFamily="2" charset="-78"/>
              </a:rPr>
              <a:t> (Baby Boom)</a:t>
            </a:r>
            <a:r>
              <a:rPr lang="ar-EG" sz="3000" dirty="0">
                <a:latin typeface="Sakkal Majalla" pitchFamily="2" charset="-78"/>
                <a:cs typeface="Sakkal Majalla" pitchFamily="2" charset="-78"/>
              </a:rPr>
              <a:t> التي حدثت بعد الحرب العالمية </a:t>
            </a:r>
            <a:r>
              <a:rPr lang="ar-EG" sz="3000" dirty="0" smtClean="0">
                <a:latin typeface="Sakkal Majalla" pitchFamily="2" charset="-78"/>
                <a:cs typeface="Sakkal Majalla" pitchFamily="2" charset="-78"/>
              </a:rPr>
              <a:t>الثانية.</a:t>
            </a:r>
            <a:endParaRPr lang="ar-EG" sz="3000" dirty="0">
              <a:latin typeface="Sakkal Majalla" pitchFamily="2" charset="-78"/>
              <a:cs typeface="Sakkal Majalla" pitchFamily="2" charset="-78"/>
            </a:endParaRPr>
          </a:p>
        </p:txBody>
      </p:sp>
      <p:sp>
        <p:nvSpPr>
          <p:cNvPr id="7" name="Title 2"/>
          <p:cNvSpPr txBox="1">
            <a:spLocks/>
          </p:cNvSpPr>
          <p:nvPr/>
        </p:nvSpPr>
        <p:spPr>
          <a:xfrm>
            <a:off x="457200" y="332656"/>
            <a:ext cx="8229600" cy="562074"/>
          </a:xfrm>
          <a:prstGeom prst="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anchor="ctr">
            <a:noAutofit/>
            <a:scene3d>
              <a:camera prst="orthographicFront"/>
              <a:lightRig rig="soft" dir="t"/>
            </a:scene3d>
            <a:sp3d prstMaterial="softEdge">
              <a:bevelT w="25400" h="25400"/>
            </a:sp3d>
          </a:bodyPr>
          <a:lstStyle>
            <a:defPPr>
              <a:defRPr lang="ar-EG"/>
            </a:defPPr>
            <a:lvl1pPr algn="ctr" eaLnBrk="1" fontAlgn="auto" hangingPunct="1">
              <a:spcAft>
                <a:spcPts val="0"/>
              </a:spcAft>
              <a:defRPr sz="3800" b="1">
                <a:effectLst>
                  <a:outerShdw blurRad="31750" dist="25400" dir="5400000" algn="tl" rotWithShape="0">
                    <a:srgbClr val="000000">
                      <a:alpha val="25000"/>
                    </a:srgbClr>
                  </a:outerShdw>
                </a:effectLst>
                <a:latin typeface="Sakkal Majalla" pitchFamily="2" charset="-78"/>
                <a:ea typeface="+mj-ea"/>
                <a:cs typeface="Sakkal Majalla" pitchFamily="2" charset="-78"/>
              </a:defRPr>
            </a:lvl1pPr>
            <a:lvl2pPr algn="ctr" eaLnBrk="0" hangingPunct="0">
              <a:defRPr sz="4300" b="1">
                <a:solidFill>
                  <a:schemeClr val="tx2"/>
                </a:solidFill>
                <a:latin typeface="Microsoft Uighur" pitchFamily="2" charset="-78"/>
                <a:cs typeface="Microsoft Uighur" pitchFamily="2" charset="-78"/>
              </a:defRPr>
            </a:lvl2pPr>
            <a:lvl3pPr algn="ctr" eaLnBrk="0" hangingPunct="0">
              <a:defRPr sz="4300" b="1">
                <a:solidFill>
                  <a:schemeClr val="tx2"/>
                </a:solidFill>
                <a:latin typeface="Microsoft Uighur" pitchFamily="2" charset="-78"/>
                <a:cs typeface="Microsoft Uighur" pitchFamily="2" charset="-78"/>
              </a:defRPr>
            </a:lvl3pPr>
            <a:lvl4pPr algn="ctr" eaLnBrk="0" hangingPunct="0">
              <a:defRPr sz="4300" b="1">
                <a:solidFill>
                  <a:schemeClr val="tx2"/>
                </a:solidFill>
                <a:latin typeface="Microsoft Uighur" pitchFamily="2" charset="-78"/>
                <a:cs typeface="Microsoft Uighur" pitchFamily="2" charset="-78"/>
              </a:defRPr>
            </a:lvl4pPr>
            <a:lvl5pPr algn="ctr" eaLnBrk="0" hangingPunct="0">
              <a:defRPr sz="4300" b="1">
                <a:solidFill>
                  <a:schemeClr val="tx2"/>
                </a:solidFill>
                <a:latin typeface="Microsoft Uighur" pitchFamily="2" charset="-78"/>
                <a:cs typeface="Microsoft Uighur" pitchFamily="2" charset="-78"/>
              </a:defRPr>
            </a:lvl5pPr>
            <a:lvl6pPr marL="457200" algn="ctr" fontAlgn="base">
              <a:spcBef>
                <a:spcPct val="0"/>
              </a:spcBef>
              <a:spcAft>
                <a:spcPct val="0"/>
              </a:spcAft>
              <a:defRPr sz="4300" b="1">
                <a:solidFill>
                  <a:schemeClr val="tx2"/>
                </a:solidFill>
                <a:latin typeface="Microsoft Uighur" pitchFamily="2" charset="-78"/>
                <a:cs typeface="Microsoft Uighur" pitchFamily="2" charset="-78"/>
              </a:defRPr>
            </a:lvl6pPr>
            <a:lvl7pPr marL="914400" algn="ctr" fontAlgn="base">
              <a:spcBef>
                <a:spcPct val="0"/>
              </a:spcBef>
              <a:spcAft>
                <a:spcPct val="0"/>
              </a:spcAft>
              <a:defRPr sz="4300" b="1">
                <a:solidFill>
                  <a:schemeClr val="tx2"/>
                </a:solidFill>
                <a:latin typeface="Microsoft Uighur" pitchFamily="2" charset="-78"/>
                <a:cs typeface="Microsoft Uighur" pitchFamily="2" charset="-78"/>
              </a:defRPr>
            </a:lvl7pPr>
            <a:lvl8pPr marL="1371600" algn="ctr" fontAlgn="base">
              <a:spcBef>
                <a:spcPct val="0"/>
              </a:spcBef>
              <a:spcAft>
                <a:spcPct val="0"/>
              </a:spcAft>
              <a:defRPr sz="4300" b="1">
                <a:solidFill>
                  <a:schemeClr val="tx2"/>
                </a:solidFill>
                <a:latin typeface="Microsoft Uighur" pitchFamily="2" charset="-78"/>
                <a:cs typeface="Microsoft Uighur" pitchFamily="2" charset="-78"/>
              </a:defRPr>
            </a:lvl8pPr>
            <a:lvl9pPr marL="1828800" algn="ctr" fontAlgn="base">
              <a:spcBef>
                <a:spcPct val="0"/>
              </a:spcBef>
              <a:spcAft>
                <a:spcPct val="0"/>
              </a:spcAft>
              <a:defRPr sz="4300" b="1">
                <a:solidFill>
                  <a:schemeClr val="tx2"/>
                </a:solidFill>
                <a:latin typeface="Microsoft Uighur" pitchFamily="2" charset="-78"/>
                <a:cs typeface="Microsoft Uighur" pitchFamily="2" charset="-78"/>
              </a:defRPr>
            </a:lvl9pPr>
          </a:lstStyle>
          <a:p>
            <a:r>
              <a:rPr lang="ar-EG" altLang="en-US" dirty="0">
                <a:effectLst/>
              </a:rPr>
              <a:t>الهرم السكاني  لإجمالي الجمهورية – تعداد  2006</a:t>
            </a:r>
          </a:p>
        </p:txBody>
      </p:sp>
      <p:sp>
        <p:nvSpPr>
          <p:cNvPr id="25606" name="Content Placeholder 1"/>
          <p:cNvSpPr txBox="1">
            <a:spLocks/>
          </p:cNvSpPr>
          <p:nvPr/>
        </p:nvSpPr>
        <p:spPr bwMode="auto">
          <a:xfrm>
            <a:off x="457200" y="5013176"/>
            <a:ext cx="8358187" cy="1368152"/>
          </a:xfrm>
          <a:prstGeom prst="rect">
            <a:avLst/>
          </a:prstGeom>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spcBef>
                <a:spcPts val="400"/>
              </a:spcBef>
              <a:buClr>
                <a:schemeClr val="tx1"/>
              </a:buClr>
              <a:buSzPct val="70000"/>
            </a:pPr>
            <a:r>
              <a:rPr lang="ar-EG" sz="2800" b="1" dirty="0" smtClean="0">
                <a:latin typeface="Sakkal Majalla" pitchFamily="2" charset="-78"/>
                <a:cs typeface="Sakkal Majalla" pitchFamily="2" charset="-78"/>
              </a:rPr>
              <a:t>* </a:t>
            </a:r>
            <a:r>
              <a:rPr lang="ar-EG" sz="2800" dirty="0" smtClean="0">
                <a:latin typeface="Sakkal Majalla" pitchFamily="2" charset="-78"/>
                <a:cs typeface="Sakkal Majalla" pitchFamily="2" charset="-78"/>
              </a:rPr>
              <a:t>هذا </a:t>
            </a:r>
            <a:r>
              <a:rPr lang="ar-EG" sz="2800" dirty="0">
                <a:latin typeface="Sakkal Majalla" pitchFamily="2" charset="-78"/>
                <a:cs typeface="Sakkal Majalla" pitchFamily="2" charset="-78"/>
              </a:rPr>
              <a:t>البروز منسوب إلي العدد الكبير من الشباب والمراهقين من مواليد أواخر السبعينات وأوائل الثمانينات نتيجة </a:t>
            </a:r>
            <a:r>
              <a:rPr lang="ar-EG" sz="2800" dirty="0" smtClean="0">
                <a:latin typeface="Sakkal Majalla" pitchFamily="2" charset="-78"/>
                <a:cs typeface="Sakkal Majalla" pitchFamily="2" charset="-78"/>
              </a:rPr>
              <a:t>الزيجات </a:t>
            </a:r>
            <a:r>
              <a:rPr lang="ar-EG" sz="2800" dirty="0">
                <a:latin typeface="Sakkal Majalla" pitchFamily="2" charset="-78"/>
                <a:cs typeface="Sakkal Majalla" pitchFamily="2" charset="-78"/>
              </a:rPr>
              <a:t>الكثيرة التي حدثت بعد حالة الازدهار التي تلت حرب 1973.</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457200" y="346646"/>
            <a:ext cx="8229600" cy="562074"/>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anchor="ctr">
            <a:noAutofit/>
            <a:scene3d>
              <a:camera prst="orthographicFront"/>
              <a:lightRig rig="soft" dir="t"/>
            </a:scene3d>
            <a:sp3d prstMaterial="softEdge">
              <a:bevelT w="25400" h="25400"/>
            </a:sp3d>
          </a:bodyPr>
          <a:lstStyle/>
          <a:p>
            <a:pPr algn="ctr" eaLnBrk="1" fontAlgn="auto" hangingPunct="1">
              <a:spcAft>
                <a:spcPts val="0"/>
              </a:spcAft>
            </a:pPr>
            <a:r>
              <a:rPr lang="ar-EG" altLang="en-US" sz="3800" b="1" dirty="0">
                <a:solidFill>
                  <a:schemeClr val="tx1"/>
                </a:solidFill>
                <a:latin typeface="Sakkal Majalla" pitchFamily="2" charset="-78"/>
                <a:cs typeface="Sakkal Majalla" pitchFamily="2" charset="-78"/>
              </a:rPr>
              <a:t>المشكلة السكانية</a:t>
            </a:r>
          </a:p>
        </p:txBody>
      </p:sp>
      <p:sp>
        <p:nvSpPr>
          <p:cNvPr id="26626" name="Content Placeholder 1"/>
          <p:cNvSpPr>
            <a:spLocks noGrp="1"/>
          </p:cNvSpPr>
          <p:nvPr>
            <p:ph idx="1"/>
          </p:nvPr>
        </p:nvSpPr>
        <p:spPr>
          <a:xfrm>
            <a:off x="457200" y="1124744"/>
            <a:ext cx="8229600" cy="5472608"/>
          </a:xfrm>
        </p:spPr>
        <p:txBody>
          <a:bodyPr/>
          <a:lstStyle/>
          <a:p>
            <a:pPr marL="87313" indent="22225" algn="just" eaLnBrk="1" hangingPunct="1">
              <a:lnSpc>
                <a:spcPts val="4300"/>
              </a:lnSpc>
              <a:buFont typeface="Wingdings 3" pitchFamily="18" charset="2"/>
              <a:buNone/>
            </a:pPr>
            <a:r>
              <a:rPr lang="ar-EG" sz="3600" dirty="0" smtClean="0">
                <a:latin typeface="Sakkal Majalla" pitchFamily="2" charset="-78"/>
                <a:cs typeface="Sakkal Majalla" pitchFamily="2" charset="-78"/>
              </a:rPr>
              <a:t>تعد الزيادة المستمرة في عدد السكان إحدى المشكلات الضخمة التي تؤرق شعوب الدول النامية، ومن بينها مصر. وهذه المشكلة هي سبب مباشر أو غير مباشر في أية مشاكل أخرى قد تحدث للإنسان.</a:t>
            </a:r>
          </a:p>
          <a:p>
            <a:pPr marL="87313" indent="22225" algn="just" eaLnBrk="1" hangingPunct="1">
              <a:buFont typeface="Wingdings 3" pitchFamily="18" charset="2"/>
              <a:buNone/>
            </a:pPr>
            <a:endParaRPr lang="ar-EG" sz="1400" dirty="0" smtClean="0">
              <a:latin typeface="Sakkal Majalla" pitchFamily="2" charset="-78"/>
              <a:cs typeface="Sakkal Majalla" pitchFamily="2" charset="-78"/>
            </a:endParaRPr>
          </a:p>
          <a:p>
            <a:pPr marL="87313" indent="22225" algn="just" eaLnBrk="1" hangingPunct="1">
              <a:lnSpc>
                <a:spcPts val="4300"/>
              </a:lnSpc>
              <a:buFont typeface="Wingdings 3" pitchFamily="18" charset="2"/>
              <a:buNone/>
            </a:pPr>
            <a:r>
              <a:rPr lang="ar-EG" sz="3600" dirty="0" smtClean="0">
                <a:latin typeface="Sakkal Majalla" pitchFamily="2" charset="-78"/>
                <a:cs typeface="Sakkal Majalla" pitchFamily="2" charset="-78"/>
              </a:rPr>
              <a:t> فالتزايد الآخذ في التصاعد للسكان يلتهم أية تطورات تحدث من حولنا في البيئة في مختلف المجالات (صناعية، غذائية، تجارية، تعليمية، اجتماعية..) هذا بالإضافة إلي ضعف معدلات الإنتاج وعدم تناسبها مع معدلات الاستهلاك الضخمة, علاوة علي التوزيع السكاني غير المتوازن.</a:t>
            </a:r>
            <a:endParaRPr lang="en-US" sz="3600" dirty="0" smtClean="0">
              <a:latin typeface="Sakkal Majalla" pitchFamily="2" charset="-78"/>
              <a:cs typeface="Sakkal Majalla" pitchFamily="2" charset="-78"/>
            </a:endParaRPr>
          </a:p>
        </p:txBody>
      </p:sp>
      <p:sp>
        <p:nvSpPr>
          <p:cNvPr id="32771"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B042111-7129-43B9-BBEC-77C2DBBF28E6}" type="slidenum">
              <a:rPr lang="ar-EG" smtClean="0"/>
              <a:pPr fontAlgn="base">
                <a:spcBef>
                  <a:spcPct val="0"/>
                </a:spcBef>
                <a:spcAft>
                  <a:spcPct val="0"/>
                </a:spcAft>
                <a:defRPr/>
              </a:pPr>
              <a:t>8</a:t>
            </a:fld>
            <a:endParaRPr lang="ar-EG"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46646"/>
            <a:ext cx="8229600" cy="562074"/>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anchor="ctr">
            <a:noAutofit/>
            <a:scene3d>
              <a:camera prst="orthographicFront"/>
              <a:lightRig rig="soft" dir="t"/>
            </a:scene3d>
            <a:sp3d prstMaterial="softEdge">
              <a:bevelT w="25400" h="25400"/>
            </a:sp3d>
          </a:bodyPr>
          <a:lstStyle/>
          <a:p>
            <a:pPr algn="ctr" eaLnBrk="1" fontAlgn="auto" hangingPunct="1">
              <a:spcAft>
                <a:spcPts val="0"/>
              </a:spcAft>
            </a:pPr>
            <a:r>
              <a:rPr lang="ar-EG" altLang="en-US" sz="3800" b="1" dirty="0">
                <a:solidFill>
                  <a:schemeClr val="tx1"/>
                </a:solidFill>
                <a:latin typeface="Sakkal Majalla" pitchFamily="2" charset="-78"/>
                <a:cs typeface="Sakkal Majalla" pitchFamily="2" charset="-78"/>
              </a:rPr>
              <a:t>أبعاد المشكلة السكانية في مصر</a:t>
            </a:r>
          </a:p>
        </p:txBody>
      </p:sp>
      <p:sp>
        <p:nvSpPr>
          <p:cNvPr id="2" name="Content Placeholder 1"/>
          <p:cNvSpPr>
            <a:spLocks noGrp="1"/>
          </p:cNvSpPr>
          <p:nvPr>
            <p:ph idx="1"/>
          </p:nvPr>
        </p:nvSpPr>
        <p:spPr>
          <a:xfrm>
            <a:off x="395288" y="980728"/>
            <a:ext cx="8229600" cy="5544616"/>
          </a:xfrm>
        </p:spPr>
        <p:txBody>
          <a:bodyPr>
            <a:noAutofit/>
          </a:bodyPr>
          <a:lstStyle/>
          <a:p>
            <a:pPr marL="365760" indent="-256032" eaLnBrk="1" fontAlgn="t" hangingPunct="1">
              <a:spcAft>
                <a:spcPts val="0"/>
              </a:spcAft>
              <a:buFont typeface="Wingdings 3"/>
              <a:buNone/>
              <a:defRPr/>
            </a:pPr>
            <a:r>
              <a:rPr lang="ar-EG" sz="3600" dirty="0" smtClean="0">
                <a:latin typeface="Sakkal Majalla" pitchFamily="2" charset="-78"/>
                <a:cs typeface="Sakkal Majalla" pitchFamily="2" charset="-78"/>
              </a:rPr>
              <a:t>المشكلة السكانية في مصر ذات ثلاثة أبعاد:</a:t>
            </a:r>
          </a:p>
          <a:p>
            <a:pPr marL="365760" indent="-256032" eaLnBrk="1" fontAlgn="t" hangingPunct="1">
              <a:spcAft>
                <a:spcPts val="0"/>
              </a:spcAft>
              <a:buFont typeface="Wingdings 3"/>
              <a:buNone/>
              <a:defRPr/>
            </a:pPr>
            <a:endParaRPr lang="ar-EG" sz="600" dirty="0" smtClean="0">
              <a:latin typeface="Sakkal Majalla" pitchFamily="2" charset="-78"/>
              <a:cs typeface="Sakkal Majalla" pitchFamily="2" charset="-78"/>
            </a:endParaRPr>
          </a:p>
          <a:p>
            <a:pPr marL="533400" indent="-355600" algn="just" eaLnBrk="1" fontAlgn="t" hangingPunct="1">
              <a:spcAft>
                <a:spcPts val="0"/>
              </a:spcAft>
              <a:buClr>
                <a:schemeClr val="tx1">
                  <a:lumMod val="95000"/>
                  <a:lumOff val="5000"/>
                </a:schemeClr>
              </a:buClr>
              <a:buSzPct val="90000"/>
              <a:buFont typeface="+mj-lt"/>
              <a:buAutoNum type="arabicParenR"/>
              <a:defRPr/>
            </a:pPr>
            <a:r>
              <a:rPr lang="ar-EG" sz="3600" dirty="0" smtClean="0">
                <a:latin typeface="Sakkal Majalla" pitchFamily="2" charset="-78"/>
                <a:cs typeface="Sakkal Majalla" pitchFamily="2" charset="-78"/>
              </a:rPr>
              <a:t>الزيادة السكانية المطردة, وتتمثل في ارتفاع معدل النمو السكاني السنوي ومعدل الخصوبة الكلي, وانخفاض معدل الوفيات بشكل عام</a:t>
            </a:r>
          </a:p>
          <a:p>
            <a:pPr marL="423863" indent="-423863" eaLnBrk="1" fontAlgn="t" hangingPunct="1">
              <a:lnSpc>
                <a:spcPts val="840"/>
              </a:lnSpc>
              <a:spcAft>
                <a:spcPts val="0"/>
              </a:spcAft>
              <a:buSzPct val="70000"/>
              <a:buFont typeface="Wingdings 3"/>
              <a:buNone/>
              <a:defRPr/>
            </a:pPr>
            <a:r>
              <a:rPr lang="ar-EG" sz="3600" dirty="0" smtClean="0">
                <a:solidFill>
                  <a:schemeClr val="accent4">
                    <a:lumMod val="75000"/>
                  </a:schemeClr>
                </a:solidFill>
                <a:latin typeface="Sakkal Majalla" pitchFamily="2" charset="-78"/>
                <a:cs typeface="Sakkal Majalla" pitchFamily="2" charset="-78"/>
              </a:rPr>
              <a:t>	</a:t>
            </a:r>
            <a:endParaRPr lang="ar-EG" sz="100" dirty="0" smtClean="0">
              <a:solidFill>
                <a:schemeClr val="accent4">
                  <a:lumMod val="75000"/>
                </a:schemeClr>
              </a:solidFill>
              <a:latin typeface="Sakkal Majalla" pitchFamily="2" charset="-78"/>
              <a:cs typeface="Sakkal Majalla" pitchFamily="2" charset="-78"/>
            </a:endParaRPr>
          </a:p>
          <a:p>
            <a:pPr marL="177800" indent="-1588" algn="just" eaLnBrk="1" fontAlgn="t" hangingPunct="1">
              <a:spcAft>
                <a:spcPts val="0"/>
              </a:spcAft>
              <a:buSzPct val="70000"/>
              <a:buFont typeface="Wingdings 3"/>
              <a:buNone/>
              <a:defRPr/>
            </a:pPr>
            <a:r>
              <a:rPr lang="ar-EG" sz="3200" dirty="0" smtClean="0">
                <a:latin typeface="Microsoft Uighur" pitchFamily="2" charset="-78"/>
                <a:cs typeface="Microsoft Uighur" pitchFamily="2" charset="-78"/>
              </a:rPr>
              <a:t>(عام 2008 بلغ معدل المواليد 27.3 في الألف, ومعدل الخصوبة 3 أطفال لكل سيدة, ومعدل الوفيات 6.1 في الألف؛ كما وصل معدل النمو السكاني في 2009  إلي 21 في الألف أي 2.1%) </a:t>
            </a:r>
          </a:p>
          <a:p>
            <a:pPr marL="533400" indent="-423863" eaLnBrk="1" fontAlgn="t" hangingPunct="1">
              <a:spcAft>
                <a:spcPts val="0"/>
              </a:spcAft>
              <a:buSzPct val="70000"/>
              <a:buFont typeface="Wingdings 3"/>
              <a:buNone/>
              <a:defRPr/>
            </a:pPr>
            <a:endParaRPr lang="ar-EG" sz="700" b="1" dirty="0" smtClean="0">
              <a:solidFill>
                <a:srgbClr val="C00000"/>
              </a:solidFill>
              <a:latin typeface="Sakkal Majalla" pitchFamily="2" charset="-78"/>
              <a:cs typeface="Sakkal Majalla" pitchFamily="2" charset="-78"/>
            </a:endParaRPr>
          </a:p>
          <a:p>
            <a:pPr marL="533400" lvl="2" indent="-355600" eaLnBrk="1" fontAlgn="t" hangingPunct="1">
              <a:spcAft>
                <a:spcPts val="0"/>
              </a:spcAft>
              <a:buClr>
                <a:schemeClr val="tx1"/>
              </a:buClr>
              <a:buFont typeface="+mj-lt"/>
              <a:buAutoNum type="arabicParenR" startAt="2"/>
              <a:defRPr/>
            </a:pPr>
            <a:r>
              <a:rPr lang="ar-EG" sz="3600" dirty="0" smtClean="0">
                <a:latin typeface="Sakkal Majalla" pitchFamily="2" charset="-78"/>
                <a:cs typeface="Sakkal Majalla" pitchFamily="2" charset="-78"/>
              </a:rPr>
              <a:t>تدنى بعض الخصائص السكانية, كارتفاع نسبة الفقر ومعدل الأمية</a:t>
            </a:r>
          </a:p>
        </p:txBody>
      </p:sp>
      <p:sp>
        <p:nvSpPr>
          <p:cNvPr id="33796"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A5F9C71-6A84-48A0-98E7-0D3082C7A864}" type="slidenum">
              <a:rPr lang="ar-EG" smtClean="0"/>
              <a:pPr fontAlgn="base">
                <a:spcBef>
                  <a:spcPct val="0"/>
                </a:spcBef>
                <a:spcAft>
                  <a:spcPct val="0"/>
                </a:spcAft>
                <a:defRPr/>
              </a:pPr>
              <a:t>9</a:t>
            </a:fld>
            <a:endParaRPr lang="ar-EG" smtClean="0"/>
          </a:p>
        </p:txBody>
      </p:sp>
      <p:sp>
        <p:nvSpPr>
          <p:cNvPr id="5" name="Title 2"/>
          <p:cNvSpPr txBox="1">
            <a:spLocks/>
          </p:cNvSpPr>
          <p:nvPr/>
        </p:nvSpPr>
        <p:spPr>
          <a:xfrm>
            <a:off x="251520" y="6312740"/>
            <a:ext cx="1257280" cy="428628"/>
          </a:xfrm>
          <a:prstGeom prst="rect">
            <a:avLst/>
          </a:prstGeom>
        </p:spPr>
        <p:txBody>
          <a:bodyPr anchor="ctr">
            <a:scene3d>
              <a:camera prst="orthographicFront"/>
              <a:lightRig rig="soft" dir="t"/>
            </a:scene3d>
            <a:sp3d prstMaterial="softEdge">
              <a:bevelT w="25400" h="25400"/>
            </a:sp3d>
          </a:bodyPr>
          <a:lstStyle/>
          <a:p>
            <a:pPr marL="365760" indent="-256032" algn="ctr" fontAlgn="auto">
              <a:spcBef>
                <a:spcPts val="400"/>
              </a:spcBef>
              <a:spcAft>
                <a:spcPts val="0"/>
              </a:spcAft>
              <a:defRPr/>
            </a:pPr>
            <a:r>
              <a:rPr lang="ar-EG" sz="2400" dirty="0">
                <a:solidFill>
                  <a:prstClr val="black"/>
                </a:solidFill>
                <a:latin typeface="Microsoft Uighur" pitchFamily="2" charset="-78"/>
                <a:cs typeface="Microsoft Uighur" pitchFamily="2" charset="-78"/>
                <a:sym typeface="Wingdings 3"/>
              </a:rPr>
              <a:t></a:t>
            </a:r>
            <a:endParaRPr lang="ar-EG" sz="2400" dirty="0">
              <a:solidFill>
                <a:prstClr val="black"/>
              </a:solidFill>
              <a:latin typeface="Microsoft Uighur" pitchFamily="2" charset="-78"/>
              <a:cs typeface="Microsoft Uighur" pitchFamily="2" charset="-7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2010-10-19T11:30:45Z</outs:dateTime>
      <outs:isPinned>true</outs:isPinned>
    </outs:relatedDate>
    <outs:relatedDate>
      <outs:type>2</outs:type>
      <outs:displayName>Created</outs:displayName>
      <outs:dateTime>2010-08-04T11:56:58Z</outs:dateTime>
      <outs:isPinned>true</outs:isPinned>
    </outs:relatedDate>
    <outs:relatedDate>
      <outs:type>4</outs:type>
      <outs:displayName>Last Printed</outs:displayName>
      <outs:dateTime>2010-10-04T12:58:05Z</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Duban</outs:displayName>
          <outs:accountName/>
        </outs:relatedPerson>
      </outs:people>
      <outs:source>0</outs:source>
      <outs:isPinned>true</outs:isPinned>
    </outs:relatedPeopleItem>
    <outs:relatedPeopleItem>
      <outs:category>Last modified by</outs:category>
      <outs:people>
        <outs:relatedPerson>
          <outs:displayName>Duban</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5B9C1C29-40BB-4C6F-A54D-BF8E05A9753E}">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Concourse</Template>
  <TotalTime>3143</TotalTime>
  <Words>2406</Words>
  <Application>Microsoft Office PowerPoint</Application>
  <PresentationFormat>On-screen Show (4:3)</PresentationFormat>
  <Paragraphs>267</Paragraphs>
  <Slides>53</Slides>
  <Notes>14</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53</vt:i4>
      </vt:variant>
    </vt:vector>
  </HeadingPairs>
  <TitlesOfParts>
    <vt:vector size="57" baseType="lpstr">
      <vt:lpstr>Clarity</vt:lpstr>
      <vt:lpstr>Worksheet</vt:lpstr>
      <vt:lpstr>Chart</vt:lpstr>
      <vt:lpstr>Microsoft Excel Chart</vt:lpstr>
      <vt:lpstr>PowerPoint Presentation</vt:lpstr>
      <vt:lpstr>PowerPoint Presentation</vt:lpstr>
      <vt:lpstr>PowerPoint Presentation</vt:lpstr>
      <vt:lpstr>PowerPoint Presentation</vt:lpstr>
      <vt:lpstr>الوضع السكاني في مصر</vt:lpstr>
      <vt:lpstr>أنماط التغير السكاني في دول مختلفة</vt:lpstr>
      <vt:lpstr>PowerPoint Presentation</vt:lpstr>
      <vt:lpstr>المشكلة السكانية</vt:lpstr>
      <vt:lpstr>أبعاد المشكلة السكانية في مصر</vt:lpstr>
      <vt:lpstr>PowerPoint Presentation</vt:lpstr>
      <vt:lpstr>منهجيات السيطرة علي النمو السكاني</vt:lpstr>
      <vt:lpstr>PowerPoint Presentation</vt:lpstr>
      <vt:lpstr>أهمية تنظيم الأسرة</vt:lpstr>
      <vt:lpstr>لماذا تنظيم الأسرة؟</vt:lpstr>
      <vt:lpstr>تنظيم الأسرة ينقذ حياة الأمهات</vt:lpstr>
      <vt:lpstr>PowerPoint Presentation</vt:lpstr>
      <vt:lpstr>PowerPoint Presentation</vt:lpstr>
      <vt:lpstr>ماذا تقدم وزارة الصحة والسكان لإنقاذ حياة الأمهات</vt:lpstr>
      <vt:lpstr>PowerPoint Presentation</vt:lpstr>
      <vt:lpstr>PowerPoint Presentation</vt:lpstr>
      <vt:lpstr>تنظيم الأسرة ينقذ حياة الأطفال</vt:lpstr>
      <vt:lpstr>العوائد التي حققها البرنامج القومي لتنظيم الأسرة (1980 - 2005)</vt:lpstr>
      <vt:lpstr>PowerPoint Presentation</vt:lpstr>
      <vt:lpstr>تنظيم الأسرة</vt:lpstr>
      <vt:lpstr>برنامج تنظيم الأسرة</vt:lpstr>
      <vt:lpstr>أسس برنامج تنظيم الأسرة الجيد</vt:lpstr>
      <vt:lpstr>PowerPoint Presentation</vt:lpstr>
      <vt:lpstr>الاحتياجات غير الملباة للسيدات</vt:lpstr>
      <vt:lpstr> الاحتياجات غير الملباة لتنظيم الأسرة حسب مكان الإقامة (مصر - 2008)</vt:lpstr>
      <vt:lpstr>الأسباب الأكثر شيوعا للاحتياجات غير الملباة</vt:lpstr>
      <vt:lpstr>أثر الاحتياجات غير الملباة لتنظيم الأسرة</vt:lpstr>
      <vt:lpstr>وسائل تنظيم الأسرة</vt:lpstr>
      <vt:lpstr>استخدام وسائل تنظيم الأسرة على مستوى العالم</vt:lpstr>
      <vt:lpstr>الاستخدام الحالي لوسائل تنظيم الأسرة في مصر</vt:lpstr>
      <vt:lpstr>PowerPoint Presentation</vt:lpstr>
      <vt:lpstr>الاستخدام طبقا للمستوى التعليمي</vt:lpstr>
      <vt:lpstr>الاستخدام طبقا للمستوى المادي</vt:lpstr>
      <vt:lpstr>مصادر الحصول على وسائل تنظيم الأسرة الحديثة </vt:lpstr>
      <vt:lpstr>المعرفة بتنظيم الأسرة </vt:lpstr>
      <vt:lpstr>بعض الملاحظات القانونية على وسائل منع الحمل في مصر</vt:lpstr>
      <vt:lpstr>بعض المفاهيم الإكلينيكية الأساسية</vt:lpstr>
      <vt:lpstr>مدي فعالية الوسائل</vt:lpstr>
      <vt:lpstr>الآثار الجانبية (Side Effects) لوسائل منع الحمل</vt:lpstr>
      <vt:lpstr>أنواع الآثار الجانبية لوسائل تنظيم الأسرة</vt:lpstr>
      <vt:lpstr>إلي أي مدي يعد استخدام وسائل منع الحمل آمنا</vt:lpstr>
      <vt:lpstr>PowerPoint Presentation</vt:lpstr>
      <vt:lpstr>معدلات وأسباب الانقطاع عن استخدام وسائل منع الحمل </vt:lpstr>
      <vt:lpstr>اختيار وسائل منع الحمل يتأثر بعدة عوامل متشابكة</vt:lpstr>
      <vt:lpstr>PowerPoint Presentation</vt:lpstr>
      <vt:lpstr>من يستطيع استخدام الوسيلة؟ (معايير اللياقة الطبية لمنظمة الصحة العالمية)</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مقدمة عن تنظيم الأسرة</dc:title>
  <dc:creator>Duban</dc:creator>
  <cp:lastModifiedBy>Egal</cp:lastModifiedBy>
  <cp:revision>544</cp:revision>
  <cp:lastPrinted>2011-05-08T10:32:27Z</cp:lastPrinted>
  <dcterms:created xsi:type="dcterms:W3CDTF">2010-08-04T11:56:58Z</dcterms:created>
  <dcterms:modified xsi:type="dcterms:W3CDTF">2011-05-24T08:49:33Z</dcterms:modified>
</cp:coreProperties>
</file>